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45" r:id="rId5"/>
    <p:sldMasterId id="2147483958" r:id="rId6"/>
    <p:sldMasterId id="2147483960" r:id="rId7"/>
    <p:sldMasterId id="2147483963" r:id="rId8"/>
  </p:sldMasterIdLst>
  <p:notesMasterIdLst>
    <p:notesMasterId r:id="rId54"/>
  </p:notesMasterIdLst>
  <p:sldIdLst>
    <p:sldId id="501" r:id="rId9"/>
    <p:sldId id="1984" r:id="rId10"/>
    <p:sldId id="3098" r:id="rId11"/>
    <p:sldId id="3117" r:id="rId12"/>
    <p:sldId id="3118" r:id="rId13"/>
    <p:sldId id="3116" r:id="rId14"/>
    <p:sldId id="3099" r:id="rId15"/>
    <p:sldId id="3100" r:id="rId16"/>
    <p:sldId id="3101" r:id="rId17"/>
    <p:sldId id="3119" r:id="rId18"/>
    <p:sldId id="3102" r:id="rId19"/>
    <p:sldId id="3121" r:id="rId20"/>
    <p:sldId id="3103" r:id="rId21"/>
    <p:sldId id="3120" r:id="rId22"/>
    <p:sldId id="3104" r:id="rId23"/>
    <p:sldId id="3105" r:id="rId24"/>
    <p:sldId id="3125" r:id="rId25"/>
    <p:sldId id="3122" r:id="rId26"/>
    <p:sldId id="3123" r:id="rId27"/>
    <p:sldId id="3124" r:id="rId28"/>
    <p:sldId id="3126" r:id="rId29"/>
    <p:sldId id="3106" r:id="rId30"/>
    <p:sldId id="3108" r:id="rId31"/>
    <p:sldId id="3127" r:id="rId32"/>
    <p:sldId id="3109" r:id="rId33"/>
    <p:sldId id="3128" r:id="rId34"/>
    <p:sldId id="3110" r:id="rId35"/>
    <p:sldId id="3111" r:id="rId36"/>
    <p:sldId id="3129" r:id="rId37"/>
    <p:sldId id="3112" r:id="rId38"/>
    <p:sldId id="3130" r:id="rId39"/>
    <p:sldId id="3113" r:id="rId40"/>
    <p:sldId id="3114" r:id="rId41"/>
    <p:sldId id="3131" r:id="rId42"/>
    <p:sldId id="3115" r:id="rId43"/>
    <p:sldId id="3132" r:id="rId44"/>
    <p:sldId id="3133" r:id="rId45"/>
    <p:sldId id="3135" r:id="rId46"/>
    <p:sldId id="3137" r:id="rId47"/>
    <p:sldId id="3138" r:id="rId48"/>
    <p:sldId id="3140" r:id="rId49"/>
    <p:sldId id="3141" r:id="rId50"/>
    <p:sldId id="3142" r:id="rId51"/>
    <p:sldId id="3143" r:id="rId52"/>
    <p:sldId id="29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98A83238-11C4-4D48-93A5-F63DE70BCDE5}">
          <p14:sldIdLst>
            <p14:sldId id="501"/>
            <p14:sldId id="1984"/>
            <p14:sldId id="3098"/>
            <p14:sldId id="3117"/>
            <p14:sldId id="3118"/>
            <p14:sldId id="3116"/>
            <p14:sldId id="3099"/>
            <p14:sldId id="3100"/>
            <p14:sldId id="3101"/>
            <p14:sldId id="3119"/>
            <p14:sldId id="3102"/>
            <p14:sldId id="3121"/>
            <p14:sldId id="3103"/>
            <p14:sldId id="3120"/>
            <p14:sldId id="3104"/>
            <p14:sldId id="3105"/>
            <p14:sldId id="3125"/>
            <p14:sldId id="3122"/>
            <p14:sldId id="3123"/>
            <p14:sldId id="3124"/>
            <p14:sldId id="3126"/>
            <p14:sldId id="3106"/>
            <p14:sldId id="3108"/>
            <p14:sldId id="3127"/>
            <p14:sldId id="3109"/>
            <p14:sldId id="3128"/>
            <p14:sldId id="3110"/>
            <p14:sldId id="3111"/>
            <p14:sldId id="3129"/>
            <p14:sldId id="3112"/>
            <p14:sldId id="3130"/>
            <p14:sldId id="3113"/>
            <p14:sldId id="3114"/>
            <p14:sldId id="3131"/>
            <p14:sldId id="3115"/>
            <p14:sldId id="3132"/>
            <p14:sldId id="3133"/>
            <p14:sldId id="3135"/>
            <p14:sldId id="3137"/>
            <p14:sldId id="3138"/>
            <p14:sldId id="3140"/>
            <p14:sldId id="3141"/>
            <p14:sldId id="3142"/>
            <p14:sldId id="3143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Colclough" initials="SC" lastIdx="28" clrIdx="0">
    <p:extLst>
      <p:ext uri="{19B8F6BF-5375-455C-9EA6-DF929625EA0E}">
        <p15:presenceInfo xmlns:p15="http://schemas.microsoft.com/office/powerpoint/2012/main" userId="S::sean.colclough@brainrider.com::61c56f02-da89-42e1-ac6c-92556baa94c6" providerId="AD"/>
      </p:ext>
    </p:extLst>
  </p:cmAuthor>
  <p:cmAuthor id="2" name="Brian Lanier" initials="BL" lastIdx="17" clrIdx="1">
    <p:extLst>
      <p:ext uri="{19B8F6BF-5375-455C-9EA6-DF929625EA0E}">
        <p15:presenceInfo xmlns:p15="http://schemas.microsoft.com/office/powerpoint/2012/main" userId="S::brian.lanier@illumio.com::ec9569c9-6413-48ef-86ca-5fa7dd3806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B8A"/>
    <a:srgbClr val="8E9091"/>
    <a:srgbClr val="FA6624"/>
    <a:srgbClr val="000000"/>
    <a:srgbClr val="002C76"/>
    <a:srgbClr val="1A59D1"/>
    <a:srgbClr val="CD2500"/>
    <a:srgbClr val="F0B191"/>
    <a:srgbClr val="313638"/>
    <a:srgbClr val="178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3"/>
    <p:restoredTop sz="94722"/>
  </p:normalViewPr>
  <p:slideViewPr>
    <p:cSldViewPr snapToGrid="0">
      <p:cViewPr varScale="1">
        <p:scale>
          <a:sx n="113" d="100"/>
          <a:sy n="113" d="100"/>
        </p:scale>
        <p:origin x="192" y="83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viewProps" Target="view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B019732B-D7A0-D840-86EE-DBC81DFD8E68}" type="datetimeFigureOut">
              <a:rPr lang="en-US" smtClean="0"/>
              <a:pPr/>
              <a:t>8/15/21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A837A681-2AD3-7A4D-A6D0-B45709F59B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60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6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50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5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0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42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21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06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7A681-2AD3-7A4D-A6D0-B45709F59BE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59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7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99F9F-DDBA-FD47-A5C9-7B89AC405CB7}"/>
              </a:ext>
            </a:extLst>
          </p:cNvPr>
          <p:cNvSpPr/>
          <p:nvPr userDrawn="1"/>
        </p:nvSpPr>
        <p:spPr>
          <a:xfrm>
            <a:off x="8196549" y="4076241"/>
            <a:ext cx="3995451" cy="27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777FE-8A60-EF4C-8AD8-F8FCA3116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0416" y="0"/>
            <a:ext cx="7361583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7C2B0C-E704-9545-BB1D-1C1332681B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9032" y="839787"/>
            <a:ext cx="1275603" cy="318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6E1E2CE-28A4-1B42-9980-10F801C7F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Title slide </a:t>
            </a:r>
            <a:br>
              <a:rPr lang="en-US"/>
            </a:br>
            <a:r>
              <a:rPr lang="en-US"/>
              <a:t>(two line option)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D90426B-2E32-434E-BA53-FB772FA613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4885BAF2-1A32-2B42-8604-1DAD1D8273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800" y="4305600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3CE5135-D5D9-704A-A417-79EA025EFD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8799" y="4819329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Date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2A6A0-F462-7D49-B5D6-83DA34CFD7B1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5" pos="7174">
          <p15:clr>
            <a:srgbClr val="FBAE40"/>
          </p15:clr>
        </p15:guide>
        <p15:guide id="6" pos="4407">
          <p15:clr>
            <a:srgbClr val="FBAE40"/>
          </p15:clr>
        </p15:guide>
        <p15:guide id="9" orient="horz" pos="12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75BE-A684-3546-9F4F-AD4412D3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0EF3-B554-7147-904F-076746B5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B58A-A3A9-3F44-B242-C19F826E517E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8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A1FD-287F-FE43-9062-C4B32D97D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2"/>
            <a:ext cx="12210078" cy="6856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A46360-282B-BC4A-9BC8-CD498C432827}"/>
              </a:ext>
            </a:extLst>
          </p:cNvPr>
          <p:cNvSpPr/>
          <p:nvPr userDrawn="1"/>
        </p:nvSpPr>
        <p:spPr>
          <a:xfrm>
            <a:off x="0" y="0"/>
            <a:ext cx="12210078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2D970-C534-CA46-BD25-D9AB210CE3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A1EF9-3304-3848-9752-8B7D979A56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54183" y="1350147"/>
            <a:ext cx="7077600" cy="379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300000"/>
              </a:lnSpc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33DFD-CE93-A34B-854A-6247961C226A}"/>
              </a:ext>
            </a:extLst>
          </p:cNvPr>
          <p:cNvSpPr/>
          <p:nvPr userDrawn="1"/>
        </p:nvSpPr>
        <p:spPr>
          <a:xfrm>
            <a:off x="0" y="1350147"/>
            <a:ext cx="420624" cy="3798932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7E574-A1A0-EB4A-AC39-23C84A1B8A74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31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4E7E0-6D81-AB4A-A45D-80F4AE59C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96709-7F22-1F4B-BF4C-C34D0B2DF8ED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09195-1224-F24A-ABC7-1469E023F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54183" y="1350147"/>
            <a:ext cx="7077600" cy="379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B5D66E-B1E2-014A-B3FC-9C71955EE5B1}"/>
              </a:ext>
            </a:extLst>
          </p:cNvPr>
          <p:cNvSpPr/>
          <p:nvPr userDrawn="1"/>
        </p:nvSpPr>
        <p:spPr>
          <a:xfrm>
            <a:off x="0" y="1350147"/>
            <a:ext cx="420624" cy="3798932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B4F4F-9921-734A-8468-C6FADC64B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32037-A46F-EA4D-B389-2423B850BE5D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E33EE9A-E1B4-074B-850D-B1B9B5F14272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20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6F4C086-3FFB-F543-835B-D76A917A3B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6997"/>
            <a:ext cx="6858000" cy="1219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5A63F5-937C-0D4F-A780-C52987CE8122}"/>
              </a:ext>
            </a:extLst>
          </p:cNvPr>
          <p:cNvSpPr/>
          <p:nvPr userDrawn="1"/>
        </p:nvSpPr>
        <p:spPr>
          <a:xfrm>
            <a:off x="-1" y="-1"/>
            <a:ext cx="12191999" cy="6858001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2B7CC0-7E04-CE48-AFF3-00C752E7DBD8}"/>
              </a:ext>
            </a:extLst>
          </p:cNvPr>
          <p:cNvSpPr/>
          <p:nvPr userDrawn="1"/>
        </p:nvSpPr>
        <p:spPr>
          <a:xfrm>
            <a:off x="-3" y="1910097"/>
            <a:ext cx="12192001" cy="2679031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BCE060-F7A8-5A42-B01A-65EB26FC1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2386114"/>
            <a:ext cx="10514011" cy="17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692EA-6C82-2C4C-98D8-7D46DF80E2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E0544-D4D9-1842-93FC-5DAD0E706D60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D2CABC-8C2E-8943-A166-16E524DB9A0A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15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F8C0BF9-82B4-074C-B913-54ACD3BCF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5FE239-531A-144D-9D95-C697FCB83806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29F88-828E-F543-824B-80D24E15BB36}"/>
              </a:ext>
            </a:extLst>
          </p:cNvPr>
          <p:cNvSpPr/>
          <p:nvPr userDrawn="1"/>
        </p:nvSpPr>
        <p:spPr>
          <a:xfrm>
            <a:off x="-3" y="1910097"/>
            <a:ext cx="12192001" cy="2679031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CE8450-CCBC-904D-B2D2-CDECFBEEF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2386114"/>
            <a:ext cx="10514011" cy="17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DB197-FE7E-6144-A2DC-01154D10BB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1A0E7-7CD7-FB48-8512-B0007977A28B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FE16E4F-B34E-BB4E-94DB-A08255F49159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23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362BEE-A956-1D44-86DD-890998AE4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3D7C33-B681-7F40-96A8-CA0E6276B11B}"/>
              </a:ext>
            </a:extLst>
          </p:cNvPr>
          <p:cNvSpPr/>
          <p:nvPr userDrawn="1"/>
        </p:nvSpPr>
        <p:spPr>
          <a:xfrm>
            <a:off x="-5" y="-2"/>
            <a:ext cx="12192001" cy="6858001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27984-98A5-C74D-93AD-D50888C4F7A4}"/>
              </a:ext>
            </a:extLst>
          </p:cNvPr>
          <p:cNvSpPr/>
          <p:nvPr userDrawn="1"/>
        </p:nvSpPr>
        <p:spPr>
          <a:xfrm>
            <a:off x="-3" y="1910097"/>
            <a:ext cx="12192001" cy="267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CDB43E-8045-F34A-9E59-7E5BC6644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2386114"/>
            <a:ext cx="10514011" cy="17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58899-F8E4-8144-81B4-5F76F40172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06E1E-515C-AF48-9D37-5109C699CE38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40BD7C5-9F36-9448-B4AF-33CD38CFA7B3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58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9F2D575-0615-3648-985F-ED2AC8072E3C}"/>
              </a:ext>
            </a:extLst>
          </p:cNvPr>
          <p:cNvSpPr/>
          <p:nvPr userDrawn="1"/>
        </p:nvSpPr>
        <p:spPr>
          <a:xfrm>
            <a:off x="6962274" y="-1"/>
            <a:ext cx="5229725" cy="6858001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9DA886-96DE-6A41-B001-C14BB8232D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86438" y="405613"/>
            <a:ext cx="3567362" cy="568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4E7E0-6D81-AB4A-A45D-80F4AE59C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96227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805FC-4967-CA4C-BF75-402B00DBD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22F80-705F-BC4E-AB3F-18273C156B18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D75A408-E4F7-D642-AF55-5F3F2DB9DA33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096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4E7E0-6D81-AB4A-A45D-80F4AE59C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81859" y="-52138"/>
            <a:ext cx="6858001" cy="69622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BD998E-2781-C043-A273-683CB06DB1F6}"/>
              </a:ext>
            </a:extLst>
          </p:cNvPr>
          <p:cNvSpPr/>
          <p:nvPr userDrawn="1"/>
        </p:nvSpPr>
        <p:spPr>
          <a:xfrm>
            <a:off x="0" y="-1"/>
            <a:ext cx="5229725" cy="6858001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891CBC-1482-EE49-AEE0-F81A8CFBB6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63" y="405560"/>
            <a:ext cx="3567362" cy="568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105B9-7FF4-804E-A0DC-B1E6086209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A486F-BFDE-E54A-A726-EFC0A581DAB0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8C99E47-4096-144E-AAF7-B62B94A6A751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5568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E87658-9A8C-2E40-BE47-40413C6A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E6EE1D-BC5A-F544-B001-D13217F7C2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9627" y="1984594"/>
            <a:ext cx="4054941" cy="253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55426-3EAC-6A49-9E0E-D1A20DE11B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631FC-F223-9C4D-BC8A-300AD689611D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39D66-07E6-D241-B393-4290E41E001B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47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99F9F-DDBA-FD47-A5C9-7B89AC405CB7}"/>
              </a:ext>
            </a:extLst>
          </p:cNvPr>
          <p:cNvSpPr/>
          <p:nvPr userDrawn="1"/>
        </p:nvSpPr>
        <p:spPr>
          <a:xfrm>
            <a:off x="8196549" y="4076241"/>
            <a:ext cx="3995451" cy="27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7A565D-B930-D146-9D45-31A174BEF1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209" y="403412"/>
            <a:ext cx="7025791" cy="645458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EE07BB4-DE93-2A48-BFE5-91E15F656D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Title slide </a:t>
            </a:r>
            <a:br>
              <a:rPr lang="en-US"/>
            </a:br>
            <a:r>
              <a:rPr lang="en-US"/>
              <a:t>(two line option)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16AE3B-AFB5-7440-8FFD-B4EEF7D782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0E16AC1F-9E25-774D-89B6-B5751D5403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800" y="4305600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A96E13DD-6A99-5C4C-9D4C-506FF21BA2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8799" y="4819329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Date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9CDA64-43B9-8649-983D-0E452D4567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9032" y="839787"/>
            <a:ext cx="1275603" cy="3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EA7E24-A2B5-B14E-B604-DBD887472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7000"/>
            <a:ext cx="6858001" cy="1219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1E705-CB7F-6242-8D57-A4EE293F7D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DAD172-39E8-1546-A678-5D67B0C3A9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9627" y="1984594"/>
            <a:ext cx="4054941" cy="253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D2F35-7531-7C4F-9209-85DD03B5B09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A25579-7EA7-6946-95EB-C75718C3C7BD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252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8E3A9-2BBA-B64A-A50E-3EB399A8C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66998"/>
            <a:ext cx="6858001" cy="1219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05799C-2893-2B4D-BDA2-83F1BC7E8EA5}"/>
              </a:ext>
            </a:extLst>
          </p:cNvPr>
          <p:cNvSpPr/>
          <p:nvPr userDrawn="1"/>
        </p:nvSpPr>
        <p:spPr>
          <a:xfrm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4DD6C18-84BA-DE49-831A-C34E18F475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9596" y="1559669"/>
            <a:ext cx="5452805" cy="337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Tx/>
              <a:buNone/>
              <a:defRPr lang="en-US" sz="3400" b="1" i="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  <a:spcBef>
                <a:spcPct val="0"/>
              </a:spcBef>
              <a:buNone/>
            </a:pPr>
            <a:r>
              <a:rPr lang="en-US"/>
              <a:t>Thought provoking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99EA4-5AB0-C14E-A57B-8639323A81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596F4-7F59-9547-8500-CE67202071A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58DCEC0-E135-6943-A9D3-CB6E69AC8CDE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9823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D64CB-35FB-6A40-A4A3-BD38B0161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05799C-2893-2B4D-BDA2-83F1BC7E8EA5}"/>
              </a:ext>
            </a:extLst>
          </p:cNvPr>
          <p:cNvSpPr/>
          <p:nvPr userDrawn="1"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C1F5D1-37CA-834E-B7AF-D9E573399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9596" y="1559669"/>
            <a:ext cx="5452805" cy="337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Tx/>
              <a:buNone/>
              <a:defRPr lang="en-US" sz="3400" b="1" i="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  <a:spcBef>
                <a:spcPct val="0"/>
              </a:spcBef>
              <a:buNone/>
            </a:pPr>
            <a:r>
              <a:rPr lang="en-US"/>
              <a:t>Thought provoking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3E904-0F65-8442-9232-3344305ED1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5FCE5-44A8-224B-9D37-9E00985DA6A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5D21A3B-C83B-B841-B727-EF35EF57A992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46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29FC5F-0ECD-9247-BB9A-C9817388DB3F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CC242E-23E5-A84E-810F-D9B22088464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8BCC2D-DC07-0A4C-B0E0-8DBD3D4A7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7" y="1718497"/>
            <a:ext cx="1265766" cy="797205"/>
          </a:xfrm>
          <a:prstGeom prst="rect">
            <a:avLst/>
          </a:prstGeom>
        </p:spPr>
      </p:pic>
      <p:sp>
        <p:nvSpPr>
          <p:cNvPr id="17" name="Subtitle 18">
            <a:extLst>
              <a:ext uri="{FF2B5EF4-FFF2-40B4-BE49-F238E27FC236}">
                <a16:creationId xmlns:a16="http://schemas.microsoft.com/office/drawing/2014/main" id="{AC43C0C6-DD01-BA4A-8E58-5E50D059A1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49ED07A5-A64B-4B4C-8E8B-BFE7A2990D7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0A969-82EA-E249-8EFD-A9C0C76E00D9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6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B8E492-F46B-534A-8B8E-26239DA24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AE21A4-868F-9948-AA04-7FB4A306C2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29FC5F-0ECD-9247-BB9A-C9817388DB3F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CC242E-23E5-A84E-810F-D9B22088464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D3B7F6-451C-D548-A0C1-30E4FF34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7" y="1718497"/>
            <a:ext cx="1265766" cy="797205"/>
          </a:xfrm>
          <a:prstGeom prst="rect">
            <a:avLst/>
          </a:prstGeom>
        </p:spPr>
      </p:pic>
      <p:sp>
        <p:nvSpPr>
          <p:cNvPr id="15" name="Subtitle 18">
            <a:extLst>
              <a:ext uri="{FF2B5EF4-FFF2-40B4-BE49-F238E27FC236}">
                <a16:creationId xmlns:a16="http://schemas.microsoft.com/office/drawing/2014/main" id="{B2EEDA7D-2D3F-C84B-BE78-6B656F99CE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E8BBE94E-D091-0547-B5A1-E3E5A51F4EC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67C135-A421-8B45-86FA-DA637A16E4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3169A-B1F9-6D42-99D0-70E5CC08BA9D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6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1CB3D4-588D-824E-8FB1-26AFD671B3E9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80613B5-C3C7-AA48-87AD-56FAF838D316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11410" y="1718497"/>
            <a:ext cx="1353600" cy="135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ubtitle 18">
            <a:extLst>
              <a:ext uri="{FF2B5EF4-FFF2-40B4-BE49-F238E27FC236}">
                <a16:creationId xmlns:a16="http://schemas.microsoft.com/office/drawing/2014/main" id="{EF6508D2-0F42-0F4F-9BC9-6DDF94B753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B1EC42E-F581-334E-814F-1EF8F24D637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B302B0-E30B-F74F-BE7B-526ED61ADE7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DE8B-FE91-8C42-9BA8-28FE491727D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09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51">
          <p15:clr>
            <a:srgbClr val="FBAE40"/>
          </p15:clr>
        </p15:guide>
        <p15:guide id="3" pos="52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A1FD-287F-FE43-9062-C4B32D97D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2"/>
            <a:ext cx="12210078" cy="6856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A46360-282B-BC4A-9BC8-CD498C432827}"/>
              </a:ext>
            </a:extLst>
          </p:cNvPr>
          <p:cNvSpPr/>
          <p:nvPr userDrawn="1"/>
        </p:nvSpPr>
        <p:spPr>
          <a:xfrm>
            <a:off x="0" y="1"/>
            <a:ext cx="12210078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2567D7-4938-6F43-9568-604CA026635F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D199616-8D46-2F47-9C50-713204A4D74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11410" y="1718497"/>
            <a:ext cx="1353600" cy="135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Subtitle 18">
            <a:extLst>
              <a:ext uri="{FF2B5EF4-FFF2-40B4-BE49-F238E27FC236}">
                <a16:creationId xmlns:a16="http://schemas.microsoft.com/office/drawing/2014/main" id="{36F14B89-63AF-1E48-A964-65C89850AC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A395A16-42EA-D746-AD16-81540F16106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A2BDE5-B155-8840-BA6C-D42BA973D51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DE7C25-7032-0948-9382-180EDDDA0D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2D8CA-7213-5F4F-81EE-A44152C4FFD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F617D08-4627-2E48-8C80-CF542493A5C4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88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996113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5D41B5-8E8B-824A-886B-5B344871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74DB47-9DA2-854A-B152-C1FE9AC9D3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9788" y="2967934"/>
            <a:ext cx="4438440" cy="218160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87CE90D-A881-0840-8ADE-7B3C5A3123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39963" y="2967934"/>
            <a:ext cx="4438440" cy="218160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512EE-B9CC-C644-9E8D-8E236319FCB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5" pos="7174">
          <p15:clr>
            <a:srgbClr val="FBAE40"/>
          </p15:clr>
        </p15:guide>
        <p15:guide id="6" pos="4407" userDrawn="1">
          <p15:clr>
            <a:srgbClr val="FBAE40"/>
          </p15:clr>
        </p15:guide>
        <p15:guide id="10" orient="horz" pos="2205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Icons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996113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2CC84BB-BA9F-284C-960D-29026E9E5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0676" y="2985146"/>
            <a:ext cx="4438440" cy="38728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40791B-55FC-314B-BCF9-A962124F6F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3514389"/>
            <a:ext cx="4438440" cy="213233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CADCF513-0427-9548-A8CB-43864F609B1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3505" y="3514389"/>
            <a:ext cx="4438440" cy="213233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B9301-4CE2-5F41-87C4-995E8AAD7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96113" y="2984500"/>
            <a:ext cx="4425950" cy="387286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2E4FB5-A916-5F4B-AB78-1502C7D4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3BDE1-8BD1-E94C-949F-16B80AA8741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5" pos="7174">
          <p15:clr>
            <a:srgbClr val="FBAE40"/>
          </p15:clr>
        </p15:guide>
        <p15:guide id="6" pos="440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Icons-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141220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387714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385A86-503F-2341-9BA6-C93333B578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22622" y="2944813"/>
            <a:ext cx="4100291" cy="2114550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Insert Copy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3C4645-2977-6541-964A-473318EEFB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69089" y="2944813"/>
            <a:ext cx="4100291" cy="2114550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Insert Copy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25E74-6F92-1744-8888-9A65DA44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6C92A-7638-9A47-BD2E-67B63762E19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5" pos="7174">
          <p15:clr>
            <a:srgbClr val="FBAE40"/>
          </p15:clr>
        </p15:guide>
        <p15:guide id="10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8000"/>
            <a:ext cx="10785475" cy="842400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A924D-5F14-D54E-BD1F-E10DA4CC8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8799"/>
            <a:ext cx="10785475" cy="3794509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3EF64-8793-9342-968E-5FC5C50B2564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cons +body-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141220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387714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167CE-835A-DA40-85FF-B9F3FFD79E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69088" y="3567430"/>
            <a:ext cx="409892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53BD441-1447-0844-BD05-2562209B95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23287" y="3567430"/>
            <a:ext cx="409892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13906-916A-5641-8BC7-717A1CDC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86FC411-97DE-A848-879D-1ED6D5402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23988" y="2944813"/>
            <a:ext cx="40989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7AD2BCB-62EC-374E-BBC9-9862B8F8A8D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8894" y="2944813"/>
            <a:ext cx="40989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7CEC8-5FFA-CF4C-B0FB-E63807A06BC5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96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5" pos="7174">
          <p15:clr>
            <a:srgbClr val="FBAE40"/>
          </p15:clr>
        </p15:guide>
        <p15:guide id="10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5497ABEE-672F-0A4C-BB3D-EDDBD4AD2D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CB50EDB4-11AD-C647-A9E6-B0B839374F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5655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1CB1A695-1555-CA48-8F14-6C633653E0E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81696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A8643-9176-434D-90FD-D1880D25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A28148-7DF7-9549-ADA2-DBB1359C87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200" y="2865438"/>
            <a:ext cx="3062288" cy="2932112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/>
            </a:lvl2pPr>
            <a:lvl3pPr marL="891000" indent="0">
              <a:lnSpc>
                <a:spcPts val="3400"/>
              </a:lnSpc>
              <a:buNone/>
              <a:defRPr sz="2400" spc="-20" baseline="0"/>
            </a:lvl3pPr>
            <a:lvl4pPr marL="1348200" indent="0">
              <a:lnSpc>
                <a:spcPts val="3400"/>
              </a:lnSpc>
              <a:buNone/>
              <a:defRPr sz="2400" spc="-20" baseline="0"/>
            </a:lvl4pPr>
            <a:lvl5pPr marL="1805400" indent="0">
              <a:lnSpc>
                <a:spcPts val="3400"/>
              </a:lnSpc>
              <a:buNone/>
              <a:defRPr sz="2400" spc="-2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FEA2D31-FB1D-4D46-B32D-A6B2B7EF0D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45904" y="2865438"/>
            <a:ext cx="3062288" cy="2932112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/>
            </a:lvl2pPr>
            <a:lvl3pPr marL="891000" indent="0">
              <a:lnSpc>
                <a:spcPts val="3400"/>
              </a:lnSpc>
              <a:buNone/>
              <a:defRPr sz="2400" spc="-20" baseline="0"/>
            </a:lvl3pPr>
            <a:lvl4pPr marL="1348200" indent="0">
              <a:lnSpc>
                <a:spcPts val="3400"/>
              </a:lnSpc>
              <a:buNone/>
              <a:defRPr sz="2400" spc="-20" baseline="0"/>
            </a:lvl4pPr>
            <a:lvl5pPr marL="1805400" indent="0">
              <a:lnSpc>
                <a:spcPts val="3400"/>
              </a:lnSpc>
              <a:buNone/>
              <a:defRPr sz="2400" spc="-2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1E4AA83-6092-3148-996E-F78EEE23F02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03712" y="2865438"/>
            <a:ext cx="3062288" cy="2932112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/>
            </a:lvl2pPr>
            <a:lvl3pPr marL="891000" indent="0">
              <a:lnSpc>
                <a:spcPts val="3400"/>
              </a:lnSpc>
              <a:buNone/>
              <a:defRPr sz="2400" spc="-20" baseline="0"/>
            </a:lvl3pPr>
            <a:lvl4pPr marL="1348200" indent="0">
              <a:lnSpc>
                <a:spcPts val="3400"/>
              </a:lnSpc>
              <a:buNone/>
              <a:defRPr sz="2400" spc="-20" baseline="0"/>
            </a:lvl4pPr>
            <a:lvl5pPr marL="1805400" indent="0">
              <a:lnSpc>
                <a:spcPts val="3400"/>
              </a:lnSpc>
              <a:buNone/>
              <a:defRPr sz="2400" spc="-2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D2668-ABA4-1943-AA80-CE324BD4AA89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4" pos="2457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pos="4793" userDrawn="1">
          <p15:clr>
            <a:srgbClr val="FBAE40"/>
          </p15:clr>
        </p15:guide>
        <p15:guide id="7" pos="5223" userDrawn="1">
          <p15:clr>
            <a:srgbClr val="FBAE40"/>
          </p15:clr>
        </p15:guide>
        <p15:guide id="8" pos="2865" userDrawn="1">
          <p15:clr>
            <a:srgbClr val="FBAE40"/>
          </p15:clr>
        </p15:guide>
        <p15:guide id="9" orient="horz" pos="45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5497ABEE-672F-0A4C-BB3D-EDDBD4AD2D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CB50EDB4-11AD-C647-A9E6-B0B839374F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5655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1CB1A695-1555-CA48-8F14-6C633653E0E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81696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9D07D6-C05F-CC44-9825-78B60AB63C0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9789" y="3394306"/>
            <a:ext cx="3060700" cy="227330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35A86B8-3AB5-9F4F-BC05-D5559A85630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46600" y="3394306"/>
            <a:ext cx="3060700" cy="227330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D625C1E-FFFF-B644-9BE9-713FA7475B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91511" y="3394306"/>
            <a:ext cx="3060700" cy="227330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EEB6E9-DD95-3947-937A-C7DA111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E1D179F-ACDB-2140-8127-313C158ACC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8200" y="2865438"/>
            <a:ext cx="3062288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2AA8A51-5160-C248-85B3-9ECBE0F0C51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5012" y="2865438"/>
            <a:ext cx="3062288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43DADC0-4335-674D-A1A2-AB5AED2566A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77768" y="2865438"/>
            <a:ext cx="3062288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03B1D-74B3-EF4D-AD59-BE31C231CA6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4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  <p15:guide id="9" orient="horz" pos="45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F1CC331-9819-794E-BFED-ADA2E8E429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5206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B270AE8-705F-4647-9B69-97613DC434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37715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96CBAC4-DC38-E94E-ACA5-6EAC58314D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87657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37461E3-9F90-9C48-848F-AEF82A8AFE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70224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713A4C1C-235A-9E4B-8427-7876550C10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20166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3DE4-9793-ED46-BE4A-2B8276CD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760D5-2062-FB49-A6B4-3E7DBFCFEE4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2457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Icons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96CBAC4-DC38-E94E-ACA5-6EAC58314D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87657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713A4C1C-235A-9E4B-8427-7876550C10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20166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CA7848-C200-C54C-B401-30525932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8E56F34-ABA1-664D-B5F3-7BAEE6DAB7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5206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77AF25F-C333-3E45-89F3-69917D14E7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37715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06290D-234A-9B40-9227-CA72ACEDA2C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70224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6C6F8-D682-CC4E-88BD-83B7B133407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30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+body-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184100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95CFD8-2378-1647-9BF8-496D8BE2248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5132" y="367030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7ABD0599-BCB8-2B4C-8244-41D4D413BAA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766536" y="184100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1EEB932-3E5C-724A-9108-9B45120B8B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36520" y="367030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3683129D-1E14-D54F-98CB-877B967AC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1372" y="184100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2794D76-C82F-DE48-860C-300F36D2A5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161356" y="367030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4D67C1-3A0B-6F4D-A674-32F70D79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05B0C37-1676-2149-9B41-A304A198A4C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5488" y="3048000"/>
            <a:ext cx="3362325" cy="38100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B32FBB0-04A0-2F4C-8556-E6568F9224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29386" y="3048000"/>
            <a:ext cx="3362325" cy="38100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3186E22-03D2-F945-B6E2-48755DA654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56434" y="3048000"/>
            <a:ext cx="3362325" cy="38100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1285B-7322-BF4B-BE5B-8BAB0E933CC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4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207E636-6BE3-FF4C-A1AC-A6457A88B8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8124" y="1903427"/>
            <a:ext cx="887516" cy="600164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69C6184-50BF-AD4C-AAF5-255E1CC907C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70567" y="190342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E8D1E161-076C-FD4B-9E9C-07B442667B0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8124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096C2EBC-D94F-1244-BFF5-6C1E9AD4C1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470567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5669874-B037-1440-8798-9C90F4CDA79A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057400" y="1695450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27629F2-94A8-1341-902A-1051DA19BC50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7578524" y="1695450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67B9DEC-8031-1342-9069-30F58FC5D43E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7578524" y="3938926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A971D6C-3B7F-8942-9D46-58194CD5EFFD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2057400" y="3938926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8ECB53-D236-B34C-8EB8-A01B6276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A137E-B6CA-8F4F-95D2-59AF3CBA448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715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+ body 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207E636-6BE3-FF4C-A1AC-A6457A88B8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8124" y="190342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69C6184-50BF-AD4C-AAF5-255E1CC907C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70567" y="190342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E8D1E161-076C-FD4B-9E9C-07B442667B0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8124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096C2EBC-D94F-1244-BFF5-6C1E9AD4C1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470567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0F3885-4A81-7F4D-9F93-B66CA9F0DC0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90035" y="214250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1BA5CE0-BB91-EC46-BC60-D50B23F972F0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592478" y="214250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0D61C35-C6EC-ED47-94F3-B2ACBAA418A4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2090035" y="435575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62611C-D2B5-6B4B-AD6B-DD7A84CA0506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7592477" y="435575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1D126C-3341-3048-8CDA-44103EAE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10515600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06303E3-33A1-6E4F-93E9-12FD4B436557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090738" y="1582738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581304E-C749-424B-A440-7B699496ADAE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589664" y="1582738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829BE60-155A-6D45-8782-4AB6FE5091F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589664" y="3824897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15F6546-3CAA-794D-BC07-82A854A0AB7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2078212" y="3824897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B1206-05B7-7E42-B9D0-5F807A59585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0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715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1FBBD6F-2BA6-7341-A8F5-B6F933A2B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023678" y="241378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8C45056-3497-AC48-8572-22BD941040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721452" y="241378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F193371-483B-FF4F-BAB7-3D69F5F2E13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419227" y="241378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6F7EA-91D7-E342-85C9-2B7F454B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FB354ED-7627-7D42-91F3-7F2ECE3F2C2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04850" y="3533775"/>
            <a:ext cx="3362325" cy="1217613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E9339E5-B38E-4741-BBD1-38B839322882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4450132" y="3533775"/>
            <a:ext cx="3362325" cy="1217613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17B467-CE27-B744-9929-0949F4F0F128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8157836" y="3533775"/>
            <a:ext cx="3362325" cy="1217613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96073-69B7-3045-905B-BFF81B26504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2320">
          <p15:clr>
            <a:srgbClr val="FBAE40"/>
          </p15:clr>
        </p15:guide>
        <p15:guide id="5" pos="7106" userDrawn="1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+ body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1FBBD6F-2BA6-7341-A8F5-B6F933A2B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54467" y="187426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8C45056-3497-AC48-8572-22BD941040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652241" y="187426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F193371-483B-FF4F-BAB7-3D69F5F2E13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50017" y="184259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EB8E61-D03A-6D4F-8D3B-F9F66A0853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05206" y="356743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A8C1B9-6916-214C-BBDD-D65F899397A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4437717" y="3567430"/>
            <a:ext cx="3362284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FC8E99-6400-C446-B700-4FB7FF79A08E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165879" y="3567430"/>
            <a:ext cx="3362283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A2EE-FF50-7B42-88B7-40CA084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7A76D90-D005-0D4A-B28A-D00AB6FB50A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04850" y="2944813"/>
            <a:ext cx="33623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0DE97FE-9180-E040-B709-58625E3D686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437606" y="2944813"/>
            <a:ext cx="33623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358DC0C-D866-D549-8D4E-A857C4F08046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157836" y="2944813"/>
            <a:ext cx="33623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F387F-F178-A743-B8A5-172B4D42CBA5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66" userDrawn="1">
          <p15:clr>
            <a:srgbClr val="FBAE40"/>
          </p15:clr>
        </p15:guide>
        <p15:guide id="5" pos="7106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with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EF17B3-37C1-9D4B-AE1A-5209B1378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8799"/>
            <a:ext cx="10785475" cy="3794509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1F38499-4BB3-254E-B2EF-295C941987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444" y="250828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FADD1-82BB-5D4C-A1DD-321005BE35C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77782" y="250828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9EDD979-7CE6-6F4B-82BE-0F64B9741E0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621120" y="250828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86288-E768-8A4B-9877-DBF058CADC0F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17563" y="3609975"/>
            <a:ext cx="3192462" cy="148748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5B0FFC-455B-8E4A-BE11-0FDFCE528AD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4648783" y="3609975"/>
            <a:ext cx="3213216" cy="148748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FC935C-D9FC-CF4B-9EA4-8D2421C4A5B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549451" y="3609975"/>
            <a:ext cx="3213216" cy="148748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F48C5B-94A5-E94B-AF48-6AFFB84F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9E8A1-6831-C44B-8E9F-F418934EFCBC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/>
              <a:pPr algn="ctr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286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66" userDrawn="1">
          <p15:clr>
            <a:srgbClr val="FBAE40"/>
          </p15:clr>
        </p15:guide>
        <p15:guide id="5" pos="7174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+ body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1F38499-4BB3-254E-B2EF-295C941987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444" y="187426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FADD1-82BB-5D4C-A1DD-321005BE35C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77782" y="1829384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9EDD979-7CE6-6F4B-82BE-0F64B9741E0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621120" y="1829384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49A0CBF-6F96-054A-A68B-B9E57DEBEC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9789" y="3468085"/>
            <a:ext cx="3060700" cy="2403915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9C8A170-A49D-3C44-B6D6-1CFD4BAE7BE4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4713383" y="3468085"/>
            <a:ext cx="3060700" cy="2403915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AB8C679-0DC8-044A-BF96-7AEE9EB6ABF5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8583706" y="3468085"/>
            <a:ext cx="3060700" cy="2403915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7B188-19F0-774B-BA23-9B93688D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B6D461C-E978-B44A-8CD7-D7387538C04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39788" y="2938463"/>
            <a:ext cx="306070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FA26FE-ABE0-4846-BFE9-8CD5744920A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697805" y="2938463"/>
            <a:ext cx="306070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A16F41-51FA-2C4E-87C1-481982E67F9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580873" y="2938463"/>
            <a:ext cx="306070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21626-C436-6148-B563-17C18740D038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20">
          <p15:clr>
            <a:srgbClr val="FBAE40"/>
          </p15:clr>
        </p15:guide>
        <p15:guide id="5" pos="7174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+ body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D9FC5-8C1A-F447-BBAC-ED949BF279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0D14003-9D3B-3548-8C6A-233753200C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1" y="1507851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A166B4C-1EF6-A941-A921-915B0DDE14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60112" y="1746930"/>
            <a:ext cx="3744211" cy="85306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526B23B-A017-304D-A7E5-35E59589DF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8201" y="5084769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04C5C7E-25E2-E745-B3A7-0DB64A4F87D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960112" y="5323848"/>
            <a:ext cx="3744211" cy="85306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B3CA0469-683C-DD4E-B613-C18C6037E52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5312" y="3309758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92ADB3A-CF57-6942-9DEB-C9D7E368C78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77223" y="3548837"/>
            <a:ext cx="3744211" cy="85306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18A42-C948-9048-AC4E-F5D89936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D071ABF-5B95-7D48-B123-E7C916B898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43100" y="1300184"/>
            <a:ext cx="377825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9C9AF0A-50A4-2B41-AD38-812889D8C0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43100" y="3091406"/>
            <a:ext cx="377825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D007A47-9AE0-024F-AA77-5D8DFDA7254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43100" y="4870102"/>
            <a:ext cx="377825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7904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20">
          <p15:clr>
            <a:srgbClr val="FBAE40"/>
          </p15:clr>
        </p15:guide>
        <p15:guide id="5" pos="7174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Percent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7A0F7D4-00D5-A94B-8615-79CDA6C9B0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2075522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19060-F52C-9D43-AB44-AEB7C5D01352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200" y="3139566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82BBE97-8B24-E242-A801-A7A8F3A7A1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841" y="2075522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E94BD1-49D3-0649-902F-895E77332E88}"/>
              </a:ext>
            </a:extLst>
          </p:cNvPr>
          <p:cNvCxnSpPr>
            <a:cxnSpLocks/>
          </p:cNvCxnSpPr>
          <p:nvPr userDrawn="1"/>
        </p:nvCxnSpPr>
        <p:spPr>
          <a:xfrm flipH="1">
            <a:off x="4656864" y="3139566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7417432-E27B-E645-8169-087C101BD5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3895" y="2075522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C480D0-46E1-2B48-A881-8F3D0E28F705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8918" y="3139566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E95DA71-6724-9C49-8BA0-9A0D65FA3F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106" y="3440098"/>
            <a:ext cx="3048000" cy="17811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2DC9B3E-6442-634F-B5D9-B4A5C3BE69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62100" y="3440098"/>
            <a:ext cx="3048000" cy="17811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90726B0-AEBB-784A-A702-2172612EEB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84094" y="3440098"/>
            <a:ext cx="3048000" cy="17811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E8228-BE7A-AF4C-9F9F-0F45D6D6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F646B-9EFF-544E-8593-6B71E1C5DE8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2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935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Percentage +Body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7A0F7D4-00D5-A94B-8615-79CDA6C9B0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1505141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19060-F52C-9D43-AB44-AEB7C5D01352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200" y="2569185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82BBE97-8B24-E242-A801-A7A8F3A7A1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841" y="1505141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E94BD1-49D3-0649-902F-895E77332E88}"/>
              </a:ext>
            </a:extLst>
          </p:cNvPr>
          <p:cNvCxnSpPr>
            <a:cxnSpLocks/>
          </p:cNvCxnSpPr>
          <p:nvPr userDrawn="1"/>
        </p:nvCxnSpPr>
        <p:spPr>
          <a:xfrm flipH="1">
            <a:off x="4656864" y="2569185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7417432-E27B-E645-8169-087C101BD5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3895" y="1505141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C480D0-46E1-2B48-A881-8F3D0E28F705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8918" y="2569185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F668CC1-E61D-624A-885D-49F5BE8270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7" y="3481395"/>
            <a:ext cx="3048319" cy="2310381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4E49610-1DE6-5A4F-B72E-546D6EBEF98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571294" y="3481395"/>
            <a:ext cx="3048319" cy="2310381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1AD0DA3-39CA-3744-8199-93FF6A0838F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302254" y="3481395"/>
            <a:ext cx="3048319" cy="2310381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FB44F8-01E9-3B45-AD75-F305F56E5BF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788" y="2859088"/>
            <a:ext cx="3048318" cy="3873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FDD15F3-D6BA-6049-95AB-85BF7979259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1295" y="2859088"/>
            <a:ext cx="3048318" cy="3873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2D4B62C-BCF8-4740-9CA6-59901BE4BD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02255" y="2859088"/>
            <a:ext cx="3048318" cy="3873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CA830-47C2-2246-95CB-7A5F106D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CA17E-1521-794F-B509-A7CA921FEC6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umber Perce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E926005-C09D-F84F-AEF9-01BA5B262A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2075522"/>
            <a:ext cx="4436853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600" b="1" spc="-200" baseline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929343-9975-D444-A3B9-B68139A36228}"/>
              </a:ext>
            </a:extLst>
          </p:cNvPr>
          <p:cNvCxnSpPr>
            <a:cxnSpLocks/>
          </p:cNvCxnSpPr>
          <p:nvPr userDrawn="1"/>
        </p:nvCxnSpPr>
        <p:spPr>
          <a:xfrm>
            <a:off x="838200" y="3139566"/>
            <a:ext cx="443844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5EA47C3-40A4-B746-B202-707E44E00F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15359" y="2075522"/>
            <a:ext cx="4436853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600" b="1" spc="-200" baseline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E9D3BC-DE01-8648-968B-159813CC2940}"/>
              </a:ext>
            </a:extLst>
          </p:cNvPr>
          <p:cNvCxnSpPr>
            <a:cxnSpLocks/>
          </p:cNvCxnSpPr>
          <p:nvPr userDrawn="1"/>
        </p:nvCxnSpPr>
        <p:spPr>
          <a:xfrm>
            <a:off x="6915359" y="3139566"/>
            <a:ext cx="443844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B7BDCAD-9B7D-C042-89FD-1C7A0FB6FD6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200" y="3429000"/>
            <a:ext cx="4438650" cy="1781175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49E32F-80A9-4B42-BADE-4E7C80EF4F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5152" y="3429000"/>
            <a:ext cx="4438650" cy="1781175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148DF6-860B-FC4C-933A-97DB4765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0F950-D2E1-F14C-BBF0-18AFCDD052D5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mber Percentage 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7A0F7D4-00D5-A94B-8615-79CDA6C9B0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1484313"/>
            <a:ext cx="4438440" cy="1058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6600" b="1" spc="-200" baseline="0">
                <a:solidFill>
                  <a:srgbClr val="1A59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19060-F52C-9D43-AB44-AEB7C5D01352}"/>
              </a:ext>
            </a:extLst>
          </p:cNvPr>
          <p:cNvCxnSpPr>
            <a:cxnSpLocks/>
          </p:cNvCxnSpPr>
          <p:nvPr userDrawn="1"/>
        </p:nvCxnSpPr>
        <p:spPr>
          <a:xfrm>
            <a:off x="878561" y="2570400"/>
            <a:ext cx="4360894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82BBE97-8B24-E242-A801-A7A8F3A7A1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15360" y="1484312"/>
            <a:ext cx="4438440" cy="1058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6600" b="1" spc="-200" baseline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35BF52-74EC-4841-86E7-8ECF6D9C63EC}"/>
              </a:ext>
            </a:extLst>
          </p:cNvPr>
          <p:cNvCxnSpPr>
            <a:cxnSpLocks/>
          </p:cNvCxnSpPr>
          <p:nvPr userDrawn="1"/>
        </p:nvCxnSpPr>
        <p:spPr>
          <a:xfrm>
            <a:off x="6954133" y="2570400"/>
            <a:ext cx="4360894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F6C1577-D286-7C4E-A8D4-A7088FEFBB9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7" y="3481395"/>
            <a:ext cx="4476401" cy="2310381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89DC718-2082-C246-9809-728A3F1E8FC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788" y="2859088"/>
            <a:ext cx="4476400" cy="387350"/>
          </a:xfrm>
        </p:spPr>
        <p:txBody>
          <a:bodyPr>
            <a:norm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CFDB842-3771-B140-938F-4B87A2F3AE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15360" y="3481395"/>
            <a:ext cx="4476401" cy="2310381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ECD2C2-85E3-024E-BFFA-5ED89E32BBA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15361" y="2859088"/>
            <a:ext cx="4476400" cy="387350"/>
          </a:xfrm>
        </p:spPr>
        <p:txBody>
          <a:bodyPr>
            <a:norm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894ED-95C8-F447-AE5E-01F1FBCF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AA97C-B4D0-9449-A251-6A93422416F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49C17647-E371-1249-8694-DBE1CD99571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39788" y="1844675"/>
            <a:ext cx="10509250" cy="3816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kern="1000" cap="all" spc="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5AA0A-BD28-5E41-94DF-32480FD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3BE83-A183-924F-8A1F-2DF4AFEF3CB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41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pictur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1401FF-0F96-AA44-9592-E25AF844B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4238" y="-1"/>
            <a:ext cx="4957762" cy="6858001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D8DAD2F-7931-A64E-903E-BDBD1636E35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39788" y="1844675"/>
            <a:ext cx="5976519" cy="3816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kern="1000" cap="all" spc="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FD45E-E3C4-3146-97DF-3A6ACE22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D45E7-C14B-2744-B9AE-1B3CFB8A56B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1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4B056-2B12-6248-BC96-54F16AAF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89329A-8848-8E4A-993E-664587FD16D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4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220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with-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46BB0-8087-AB4D-9275-AB2B5B5866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239838"/>
            <a:ext cx="10785475" cy="486397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buNone/>
              <a:defRPr/>
            </a:lvl2pPr>
            <a:lvl3pPr>
              <a:lnSpc>
                <a:spcPct val="120000"/>
              </a:lnSpc>
              <a:buNone/>
              <a:defRPr/>
            </a:lvl3pPr>
            <a:lvl4pPr>
              <a:lnSpc>
                <a:spcPct val="120000"/>
              </a:lnSpc>
              <a:buNone/>
              <a:defRPr/>
            </a:lvl4pPr>
            <a:lvl5pPr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08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158EC6-DF69-944A-A0C7-EEDE3F07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5ADD3C-7824-DF4C-ADAD-9447AF0113C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2228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hoto - Horizontal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1684"/>
            <a:ext cx="12192000" cy="3324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DF96-4598-8144-B888-9B1CBE47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820"/>
            <a:ext cx="10515600" cy="842774"/>
          </a:xfr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19533-83DD-144E-991C-712BED34256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7B00201-FB86-2A47-800F-5F354A4229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9794" y="4381029"/>
            <a:ext cx="10507675" cy="2372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9050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272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47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25898E-D2A9-B449-943B-013408D4DDBE}"/>
              </a:ext>
            </a:extLst>
          </p:cNvPr>
          <p:cNvSpPr/>
          <p:nvPr userDrawn="1"/>
        </p:nvSpPr>
        <p:spPr>
          <a:xfrm>
            <a:off x="9033831" y="5321147"/>
            <a:ext cx="3158169" cy="1536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5999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3E4A71-DBA8-0444-A37C-5C139A19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808" y="6080219"/>
            <a:ext cx="1553256" cy="388314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30A8E0F-FB90-DE40-8060-63FD605330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125539"/>
            <a:ext cx="4820627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3153B-6EC6-1E43-AB86-7D2E92D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257799" cy="842774"/>
          </a:xfr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709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ho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095999" cy="6858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C176B-7F48-0049-AAFC-4B33D77C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36" y="196726"/>
            <a:ext cx="4825363" cy="842774"/>
          </a:xfrm>
        </p:spPr>
        <p:txBody>
          <a:bodyPr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C838E91-C13A-474F-8355-C7F67D524F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8437" y="1125539"/>
            <a:ext cx="4820627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2929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70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llustration 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5716-BC05-314B-8EF7-DC480F98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6D0499-E453-8047-8CDF-F7B3643196F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8199" y="1125538"/>
            <a:ext cx="10515600" cy="47494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E148F-B296-F945-9059-7985C33DBEB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llustration +Bullet Highlig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6E2964-7B05-9342-A033-96BC14B94C13}"/>
              </a:ext>
            </a:extLst>
          </p:cNvPr>
          <p:cNvSpPr/>
          <p:nvPr userDrawn="1"/>
        </p:nvSpPr>
        <p:spPr>
          <a:xfrm>
            <a:off x="6318870" y="0"/>
            <a:ext cx="5873130" cy="6858000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51B9B968-E24D-C54D-BD2E-841DE48A496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8199" y="1125538"/>
            <a:ext cx="5307533" cy="4749482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6DAC6-4C85-6846-B55A-AFA676ED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307532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6EF09-62F2-C045-8F1B-522CCAD7D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4C81A-C69C-B246-A9DD-13A7D7BA13FD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8D05185-378B-1541-8236-E31C765E87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2015" y="1125539"/>
            <a:ext cx="4171960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854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09" userDrawn="1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43683" y="1239838"/>
            <a:ext cx="4754777" cy="4789054"/>
          </a:xfrm>
        </p:spPr>
        <p:txBody>
          <a:bodyPr/>
          <a:lstStyle>
            <a:lvl1pPr marL="0" indent="0" algn="l">
              <a:buNone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93350-D74E-8643-BA5A-907A74A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CEC69CC-1B13-CA4D-ADE3-1BA677DA9E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91951" y="1862145"/>
            <a:ext cx="4756366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C4BBC71-7358-3E46-96F6-F35EF496F5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1951" y="1239838"/>
            <a:ext cx="4756365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B68BA-D852-1945-814D-8C70455F2D9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orient="horz" pos="777" userDrawn="1">
          <p15:clr>
            <a:srgbClr val="FBAE40"/>
          </p15:clr>
        </p15:guide>
        <p15:guide id="5" pos="529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2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7452563" y="1244946"/>
            <a:ext cx="3901237" cy="4368107"/>
          </a:xfrm>
        </p:spPr>
        <p:txBody>
          <a:bodyPr/>
          <a:lstStyle>
            <a:lvl1pPr marL="0" indent="0" algn="l">
              <a:buNone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7164A0B-2351-5B4A-AFF8-6D4CEB3326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4421" y="1862146"/>
            <a:ext cx="2951409" cy="3750908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D1455D7-D054-F843-9CBA-60E2F61BF51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422" y="1239838"/>
            <a:ext cx="295140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88D868F-406B-1A4B-9417-60B1E91300E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173492" y="1862146"/>
            <a:ext cx="2951409" cy="3750908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D58094-6769-DB49-9E89-4D22C9740C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73493" y="1239838"/>
            <a:ext cx="295140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6AA9C-5362-ED45-8AEE-D54469E6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EA186-A80D-F54C-9EE4-0E24237DEF5C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34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orient="horz" pos="777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7FD9-716D-934A-9CF0-32D203A0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600A4-99E4-3942-8EA5-C2EF2F0EFA3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1401FF-0F96-AA44-9592-E25AF844B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4238" y="-1"/>
            <a:ext cx="4957762" cy="6858001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0BE58-202D-2C4A-99F2-8F20F74D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7389-5206-EB46-BF37-FADE710D7214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53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head-Para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AEC94C-FD44-6A47-BD48-D67879177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0" y="1862145"/>
            <a:ext cx="10515601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8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D8A1A04-C19B-7946-B9A6-E69B626AAB0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0" y="1239838"/>
            <a:ext cx="10515597" cy="387350"/>
          </a:xfrm>
        </p:spPr>
        <p:txBody>
          <a:bodyPr>
            <a:norm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111D7-B246-9349-B606-61EDA10A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3505F-8AD5-464E-B7F6-B3A7A948B94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8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13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para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176B72F-42DF-6E4D-9E40-55AA2ADDF1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24753" y="1862145"/>
            <a:ext cx="4223564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295BFEA-759F-A247-AD3C-A2ABE72C828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124753" y="1239838"/>
            <a:ext cx="4223563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450D9-6FC8-9B42-8704-442A9B2B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3BA7B-CFCB-FC46-8BB6-7177F0130B7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25898E-D2A9-B449-943B-013408D4DDBE}"/>
              </a:ext>
            </a:extLst>
          </p:cNvPr>
          <p:cNvSpPr/>
          <p:nvPr userDrawn="1"/>
        </p:nvSpPr>
        <p:spPr>
          <a:xfrm>
            <a:off x="9033831" y="5321147"/>
            <a:ext cx="3158169" cy="1536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5999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3E4A71-DBA8-0444-A37C-5C139A19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808" y="6080219"/>
            <a:ext cx="1553256" cy="388314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C55C42-5747-E441-9E15-02886C835BA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8" y="1862145"/>
            <a:ext cx="5035042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25B5BF3-D50E-684C-899E-7CD3C8AEEC3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9788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308AF-2E1A-114F-9A88-1F50B9C7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035041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E7FFD61-D921-A746-AC6A-C9D958EFD65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8" y="1862145"/>
            <a:ext cx="5035042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E00401-639E-6942-80FE-E4221B19CC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9788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68F4BC-053B-914D-8C3C-7F45952B5AF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100720" y="1862145"/>
            <a:ext cx="5035042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900EBC6-C88B-B44F-8BC6-547CC9078C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00720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A47C3-53F9-8E42-8BFD-D9026A07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51433-6F6C-0242-A1DE-0C6D886FE498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F35FDF8-EB15-F24D-B474-4014496866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762729"/>
            <a:ext cx="5035043" cy="425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8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98318A-9F12-3E4C-9A04-EF5607F4FB1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0" y="1762729"/>
            <a:ext cx="5035043" cy="425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8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A8728CF-951B-3C4C-8ED2-21D6E00787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9788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024EFC-9FB6-504C-A1B5-0B27AADD6B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13649" y="123348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1A0FE-4E38-B641-953B-326A1C5E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DF3B-0779-6245-BD14-D771E721A89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25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47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- Pho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095999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7B346C-DD88-194E-96C9-5F9E4AA407C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26842" y="1862145"/>
            <a:ext cx="5036631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472CC94-DF5D-4546-94B1-A33665EF725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26843" y="1239838"/>
            <a:ext cx="5036630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A8516-563B-104F-92E4-2267C46C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842" y="196726"/>
            <a:ext cx="4826958" cy="84277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8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47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aragraph -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2563" y="1"/>
            <a:ext cx="4739436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7F61E6D-5AAE-794C-8280-616F7319C4F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0" y="1862145"/>
            <a:ext cx="3007659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C3F696E-6F0F-2746-824A-053ECCA773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1" y="1239838"/>
            <a:ext cx="300765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F067D32-C43D-364F-874F-F78A3F54427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46147" y="1862145"/>
            <a:ext cx="3007659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19F21C5-51AA-274C-9E9D-73D12BDE57B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46148" y="1239838"/>
            <a:ext cx="300765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43A4D-585D-8041-9432-1C7F1548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6315606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E93F0-B441-644D-9A1C-14D8630A18A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5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5" orient="horz" pos="247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Photo Top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1D8A57E-6479-9644-B988-D4AE5CAC78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250533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752A34-1AC3-584D-A16B-5EDF267C8B6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1" y="4919606"/>
            <a:ext cx="10521332" cy="1354193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A2CE116-FF47-0B43-B9A9-071E40FE4F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1" y="4297299"/>
            <a:ext cx="1052132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30B9B-385F-384E-99F0-50C427DC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74D11-71B1-DB46-94BA-BDB4DE0A7D9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13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llustration + Bullet Highlig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F2F89A-BD4F-0448-B422-52DCCBAEEC51}"/>
              </a:ext>
            </a:extLst>
          </p:cNvPr>
          <p:cNvSpPr/>
          <p:nvPr userDrawn="1"/>
        </p:nvSpPr>
        <p:spPr>
          <a:xfrm>
            <a:off x="6318870" y="0"/>
            <a:ext cx="5873130" cy="6858000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DB19D6B-B9B4-B645-9DA2-185D1F2DED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0" y="1862145"/>
            <a:ext cx="5116830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178BFEE-9DB5-854F-8E86-7D0CAA9D574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1" y="1239838"/>
            <a:ext cx="511682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47991-0B2E-3544-BA22-722131ED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115239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A02C4-4F08-C345-8D6D-CE45C893D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BC58E-6F54-3D46-8EE0-B9657BB5D1F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69F03CA-86E5-C540-84D9-776DF46865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2015" y="1125539"/>
            <a:ext cx="4171960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87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endix: Technical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BBA0-2C07-954C-B271-EE0721498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Illumio Technical Icons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AA68339-770F-C84F-87C2-F627127219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94" y="1125538"/>
            <a:ext cx="10507675" cy="2372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8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Illumio’s approved technical icons are presented on the following slides. Please </a:t>
            </a:r>
            <a:br>
              <a:rPr lang="en-US"/>
            </a:br>
            <a:r>
              <a:rPr lang="en-US"/>
              <a:t>review and use the available icons to demonstrate the technical process you want </a:t>
            </a:r>
            <a:br>
              <a:rPr lang="en-US"/>
            </a:br>
            <a:r>
              <a:rPr lang="en-US"/>
              <a:t>to showcase.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70CBB-6D33-7D45-A7C4-4CF8FD7B1A03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7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AF2571-EB15-B142-BAFE-C99E89C8BD2B}"/>
              </a:ext>
            </a:extLst>
          </p:cNvPr>
          <p:cNvSpPr/>
          <p:nvPr userDrawn="1"/>
        </p:nvSpPr>
        <p:spPr>
          <a:xfrm>
            <a:off x="7821976" y="4076241"/>
            <a:ext cx="4370024" cy="27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734E-F82F-7242-9A96-FA3384B0E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9032" y="638888"/>
            <a:ext cx="1553256" cy="388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107A6-447B-7041-8CCB-70D1B3FAA2AE}"/>
              </a:ext>
            </a:extLst>
          </p:cNvPr>
          <p:cNvSpPr/>
          <p:nvPr userDrawn="1"/>
        </p:nvSpPr>
        <p:spPr>
          <a:xfrm>
            <a:off x="8196549" y="4076241"/>
            <a:ext cx="3995451" cy="27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FBB5A-EAD1-534C-804B-F1CAA4818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282" y="33866"/>
            <a:ext cx="7361583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4690BE-9B77-6942-845B-20025E012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24989"/>
            <a:ext cx="5978107" cy="110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284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81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-Left-Conten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EF17B3-37C1-9D4B-AE1A-5209B1378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87526"/>
            <a:ext cx="5024120" cy="3830638"/>
          </a:xfrm>
        </p:spPr>
        <p:txBody>
          <a:bodyPr/>
          <a:lstStyle>
            <a:lvl1pPr>
              <a:lnSpc>
                <a:spcPct val="120000"/>
              </a:lnSpc>
              <a:defRPr lang="en-US" sz="2800" kern="1200" dirty="0" smtClean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marL="228600" lvl="0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Click to edit Master text styles</a:t>
            </a:r>
          </a:p>
          <a:p>
            <a:pPr marL="228600" lvl="1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Second level</a:t>
            </a:r>
          </a:p>
          <a:p>
            <a:pPr marL="228600" lvl="2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Third level</a:t>
            </a:r>
          </a:p>
          <a:p>
            <a:pPr marL="228600" lvl="3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Fourth level</a:t>
            </a:r>
          </a:p>
          <a:p>
            <a:pPr marL="228600" lvl="4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2BD5F-CD61-9E4D-A1DE-060965E048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29680" y="1787525"/>
            <a:ext cx="5024120" cy="3830638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 Icon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24294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96CBAC4-DC38-E94E-ACA5-6EAC58314D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87657" y="24294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713A4C1C-235A-9E4B-8427-7876550C10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20166" y="24294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6C57D-6C39-9342-A6DA-2637AC60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0BD8E3-547E-1140-B18E-3A3C50DFE9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4850" y="3640138"/>
            <a:ext cx="3362325" cy="1023937"/>
          </a:xfrm>
        </p:spPr>
        <p:txBody>
          <a:bodyPr>
            <a:no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2pPr>
            <a:lvl3pPr marL="8910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3pPr>
            <a:lvl4pPr marL="13482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4pPr>
            <a:lvl5pPr marL="18054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1843F-67B6-144F-A492-82A74462B7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7606" y="3640138"/>
            <a:ext cx="3362325" cy="1023937"/>
          </a:xfrm>
        </p:spPr>
        <p:txBody>
          <a:bodyPr>
            <a:no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2pPr>
            <a:lvl3pPr marL="8910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3pPr>
            <a:lvl4pPr marL="13482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4pPr>
            <a:lvl5pPr marL="18054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FAB7CE-BD75-384E-A91E-194A62F850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0362" y="3640138"/>
            <a:ext cx="3362325" cy="1023937"/>
          </a:xfrm>
        </p:spPr>
        <p:txBody>
          <a:bodyPr>
            <a:no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2pPr>
            <a:lvl3pPr marL="8910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3pPr>
            <a:lvl4pPr marL="13482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4pPr>
            <a:lvl5pPr marL="18054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F4304-DD8D-2541-8F3F-540F2AFBAB3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1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7F81BC-1CD8-E641-8916-84C8519BD0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750759-761E-0B40-ABFD-4044C7247E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49930-B89E-3A45-9353-9003765A5B0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54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2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699A4-D3BA-1E4A-8BBE-D811B37CC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57200" y="-1"/>
            <a:ext cx="7234800" cy="68421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F17B5E-5C6A-EA46-A93C-B0DFB4DDC7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96ED81-FB24-5B45-95DF-27D9EC8CBC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1C6B-7979-3048-85AE-0C8573AC566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7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3 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6BB18-C58E-2C40-B1C5-6BF82628B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706" y="-1"/>
            <a:ext cx="7291294" cy="64545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D86099-B0F4-794F-AB0A-22F725FA2E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A989728-F0EA-3842-9596-54A19C852B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2F8C9-1049-EC41-A76E-C9A8C6E8718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-3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73120E-0670-5F44-B13B-9F887944E50A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5F7E29-6571-D847-BA6C-2C510B091C3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72339A-B416-0B4F-A7B8-537FA5DBD9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7" y="1718497"/>
            <a:ext cx="1265766" cy="797205"/>
          </a:xfrm>
          <a:prstGeom prst="rect">
            <a:avLst/>
          </a:prstGeom>
        </p:spPr>
      </p:pic>
      <p:sp>
        <p:nvSpPr>
          <p:cNvPr id="11" name="Subtitle 18">
            <a:extLst>
              <a:ext uri="{FF2B5EF4-FFF2-40B4-BE49-F238E27FC236}">
                <a16:creationId xmlns:a16="http://schemas.microsoft.com/office/drawing/2014/main" id="{C7F3D69E-4CC2-A843-93AC-BDC6894792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4B42AB80-1BEF-BD45-9D16-9B81468E7B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E2596-7DF5-3B40-AD34-F5893B22662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 4">
    <p:bg>
      <p:bgPr>
        <a:gradFill>
          <a:gsLst>
            <a:gs pos="0">
              <a:srgbClr val="1A59D1"/>
            </a:gs>
            <a:gs pos="100000">
              <a:srgbClr val="011B8A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339DDC-D569-D54D-8FCB-FE17FE5089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A98DECE-77CF-2B4D-AC93-844A2A39B0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14522-5AE4-FF40-8CAC-1BDE60FCEA4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5">
    <p:bg>
      <p:bgPr>
        <a:gradFill>
          <a:gsLst>
            <a:gs pos="0">
              <a:srgbClr val="1A59D1"/>
            </a:gs>
            <a:gs pos="100000">
              <a:srgbClr val="011B8A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69A5BD-2F15-E84F-AE40-3C3883179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57200" y="0"/>
            <a:ext cx="7234800" cy="6839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425339-824C-BF41-87C5-CBDE8D5DD3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86CB7C2-AEA6-FA4F-BF67-76859AAB03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E7C0-7E93-334B-8AE0-4766874722D4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6">
    <p:bg>
      <p:bgPr>
        <a:gradFill>
          <a:gsLst>
            <a:gs pos="0">
              <a:srgbClr val="1A59D1"/>
            </a:gs>
            <a:gs pos="100000">
              <a:srgbClr val="011B8A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E147D-A068-5148-BBDD-382657F00E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706" y="-1"/>
            <a:ext cx="7291294" cy="64545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6208BA-FA7E-1A4E-94E5-21C5AB4BBB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EB0D04-72AD-684A-BE6B-D6164F0065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E793D-2E1F-BE48-8266-993BAA9859D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79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3131DEEF-CA3A-0D4A-AF30-528B6A41E883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539000" y="1494513"/>
            <a:ext cx="3114000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12" name="Chart Placeholder 3">
            <a:extLst>
              <a:ext uri="{FF2B5EF4-FFF2-40B4-BE49-F238E27FC236}">
                <a16:creationId xmlns:a16="http://schemas.microsoft.com/office/drawing/2014/main" id="{9C22568C-2581-7045-B495-57302DE2BBDF}"/>
              </a:ext>
            </a:extLst>
          </p:cNvPr>
          <p:cNvSpPr>
            <a:spLocks noGrp="1"/>
          </p:cNvSpPr>
          <p:nvPr>
            <p:ph type="chart" sz="quarter" idx="52"/>
          </p:nvPr>
        </p:nvSpPr>
        <p:spPr>
          <a:xfrm>
            <a:off x="8331192" y="1494513"/>
            <a:ext cx="3114000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2EFA295-8DD1-DE4E-A676-4BC8233E97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39000" y="4367200"/>
            <a:ext cx="3114000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5411DE-F71F-6C41-9C80-340AB388783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31191" y="4367200"/>
            <a:ext cx="3114000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2AF9F97-5BD1-E74C-878F-087B15866A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4367200"/>
            <a:ext cx="3114674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57DFC2C0-E4AA-9143-A0ED-BE6C96818526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38200" y="1494513"/>
            <a:ext cx="3114000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CEC61-38DE-1846-8905-1E014A40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1162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EC5BBAF-562F-964C-8C6C-DA9D4AA0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99517" y="4367200"/>
            <a:ext cx="3114674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899517" y="1494513"/>
            <a:ext cx="3114674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8F106AF-053A-6F45-AD6C-E261C3DEC5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7317" y="4367200"/>
            <a:ext cx="3114674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FD179276-EFE5-6E4F-8A7D-DEBBC2AC89C4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7157317" y="1494513"/>
            <a:ext cx="3114674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90A8A-4641-1C4B-92A0-059792D9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70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049">
          <p15:clr>
            <a:srgbClr val="FBAE40"/>
          </p15:clr>
        </p15:guide>
        <p15:guide id="4" pos="529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-right-Conten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EF17B3-37C1-9D4B-AE1A-5209B1378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9682" y="1787526"/>
            <a:ext cx="5024120" cy="38306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3FC3FAA-BA32-EB43-9BA7-0568D1A538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787525"/>
            <a:ext cx="5024120" cy="38306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e chart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43683" y="1244946"/>
            <a:ext cx="4754777" cy="43681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3565B-081D-754E-A4DF-8883B4A9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665FB11-C9CB-E04E-9DAA-B1B1A0396D6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91951" y="1862145"/>
            <a:ext cx="4756366" cy="416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FF3A38-CB04-CC4D-9112-AB6473190F3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1951" y="1239838"/>
            <a:ext cx="4756365" cy="387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0322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e Charts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500FC42-85AA-5542-8210-61A4475467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99517" y="4367200"/>
            <a:ext cx="3114674" cy="958545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B4474F06-A3E8-EA46-9D76-15AB4533CD0C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899517" y="1494513"/>
            <a:ext cx="3114674" cy="2861381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CA181-C975-9A4A-946D-F24E959599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7317" y="4367200"/>
            <a:ext cx="3114674" cy="958545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42C34F-3B9D-E44C-B912-7433F68B541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7157317" y="1494513"/>
            <a:ext cx="3114674" cy="2861381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338504-8C56-0246-8815-67A86B45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48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1162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e Chart + para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43683" y="1244946"/>
            <a:ext cx="4754777" cy="4368107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62D12-47F1-874A-8CC8-A9C92AB9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074659-344A-0A49-B059-446246C4866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91951" y="1862145"/>
            <a:ext cx="4756366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9D978E6-9C88-E749-9E98-AFAC07059B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1951" y="1239838"/>
            <a:ext cx="4756365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5647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E857D-899D-274C-A8D6-E059B62CA499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9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B4655D-5EC9-5644-B885-07DACE24B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84BA29A-9FDF-6945-A541-C7A874F020D9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B98FA3-C911-D048-B05F-193393E04CE2}"/>
              </a:ext>
            </a:extLst>
          </p:cNvPr>
          <p:cNvPicPr>
            <a:picLocks noChangeAspect="1"/>
          </p:cNvPicPr>
          <p:nvPr userDrawn="1"/>
        </p:nvPicPr>
        <p:blipFill>
          <a:blip r:embed="rId72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FEBA38-2AE1-2743-9C2A-B73E6E9B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824" r:id="rId2"/>
    <p:sldLayoutId id="2147483935" r:id="rId3"/>
    <p:sldLayoutId id="2147483936" r:id="rId4"/>
    <p:sldLayoutId id="2147483953" r:id="rId5"/>
    <p:sldLayoutId id="2147483917" r:id="rId6"/>
    <p:sldLayoutId id="2147483949" r:id="rId7"/>
    <p:sldLayoutId id="2147483950" r:id="rId8"/>
    <p:sldLayoutId id="2147483937" r:id="rId9"/>
    <p:sldLayoutId id="2147483938" r:id="rId10"/>
    <p:sldLayoutId id="2147483925" r:id="rId11"/>
    <p:sldLayoutId id="2147483714" r:id="rId12"/>
    <p:sldLayoutId id="2147483715" r:id="rId13"/>
    <p:sldLayoutId id="2147483821" r:id="rId14"/>
    <p:sldLayoutId id="2147483822" r:id="rId15"/>
    <p:sldLayoutId id="2147483820" r:id="rId16"/>
    <p:sldLayoutId id="2147483798" r:id="rId17"/>
    <p:sldLayoutId id="2147483799" r:id="rId18"/>
    <p:sldLayoutId id="2147483716" r:id="rId19"/>
    <p:sldLayoutId id="2147483717" r:id="rId20"/>
    <p:sldLayoutId id="2147483719" r:id="rId21"/>
    <p:sldLayoutId id="2147483718" r:id="rId22"/>
    <p:sldLayoutId id="2147483838" r:id="rId23"/>
    <p:sldLayoutId id="2147483837" r:id="rId24"/>
    <p:sldLayoutId id="2147483828" r:id="rId25"/>
    <p:sldLayoutId id="2147483829" r:id="rId26"/>
    <p:sldLayoutId id="2147483787" r:id="rId27"/>
    <p:sldLayoutId id="2147483921" r:id="rId28"/>
    <p:sldLayoutId id="2147483920" r:id="rId29"/>
    <p:sldLayoutId id="2147483896" r:id="rId30"/>
    <p:sldLayoutId id="2147483725" r:id="rId31"/>
    <p:sldLayoutId id="2147483897" r:id="rId32"/>
    <p:sldLayoutId id="2147483832" r:id="rId33"/>
    <p:sldLayoutId id="2147483922" r:id="rId34"/>
    <p:sldLayoutId id="2147483898" r:id="rId35"/>
    <p:sldLayoutId id="2147483729" r:id="rId36"/>
    <p:sldLayoutId id="2147483899" r:id="rId37"/>
    <p:sldLayoutId id="2147483801" r:id="rId38"/>
    <p:sldLayoutId id="2147483900" r:id="rId39"/>
    <p:sldLayoutId id="2147483802" r:id="rId40"/>
    <p:sldLayoutId id="2147483901" r:id="rId41"/>
    <p:sldLayoutId id="2147483902" r:id="rId42"/>
    <p:sldLayoutId id="2147483689" r:id="rId43"/>
    <p:sldLayoutId id="2147483906" r:id="rId44"/>
    <p:sldLayoutId id="2147483794" r:id="rId45"/>
    <p:sldLayoutId id="2147483819" r:id="rId46"/>
    <p:sldLayoutId id="2147483690" r:id="rId47"/>
    <p:sldLayoutId id="2147483691" r:id="rId48"/>
    <p:sldLayoutId id="2147483796" r:id="rId49"/>
    <p:sldLayoutId id="2147483823" r:id="rId50"/>
    <p:sldLayoutId id="2147483804" r:id="rId51"/>
    <p:sldLayoutId id="2147483744" r:id="rId52"/>
    <p:sldLayoutId id="2147483803" r:id="rId53"/>
    <p:sldLayoutId id="2147483749" r:id="rId54"/>
    <p:sldLayoutId id="2147483747" r:id="rId55"/>
    <p:sldLayoutId id="2147483905" r:id="rId56"/>
    <p:sldLayoutId id="2147483907" r:id="rId57"/>
    <p:sldLayoutId id="2147483908" r:id="rId58"/>
    <p:sldLayoutId id="2147483909" r:id="rId59"/>
    <p:sldLayoutId id="2147483910" r:id="rId60"/>
    <p:sldLayoutId id="2147483911" r:id="rId61"/>
    <p:sldLayoutId id="2147483916" r:id="rId62"/>
    <p:sldLayoutId id="2147483919" r:id="rId63"/>
    <p:sldLayoutId id="2147483912" r:id="rId64"/>
    <p:sldLayoutId id="2147483915" r:id="rId65"/>
    <p:sldLayoutId id="2147483914" r:id="rId66"/>
    <p:sldLayoutId id="2147483918" r:id="rId67"/>
    <p:sldLayoutId id="2147483939" r:id="rId68"/>
    <p:sldLayoutId id="2147483702" r:id="rId69"/>
    <p:sldLayoutId id="2147483952" r:id="rId70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520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 userDrawn="1">
          <p15:clr>
            <a:srgbClr val="F26B43"/>
          </p15:clr>
        </p15:guide>
        <p15:guide id="2" orient="horz" pos="204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B4655D-5EC9-5644-B885-07DACE24B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84BA29A-9FDF-6945-A541-C7A874F020D9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275DB5A-D154-644D-BA4D-36D8A659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ts val="3400"/>
              </a:lnSpc>
            </a:pPr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7F727-B3C8-A24C-83BA-EE5B6C9A505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90" r:id="rId3"/>
    <p:sldLayoutId id="2147483892" r:id="rId4"/>
    <p:sldLayoutId id="2147483887" r:id="rId5"/>
    <p:sldLayoutId id="2147483888" r:id="rId6"/>
    <p:sldLayoutId id="2147483891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en-US" sz="2400" b="1" i="0" kern="1200" spc="-60" baseline="0" dirty="0" smtClean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520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  <p15:guide id="2" orient="horz" pos="204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5E0CC7-8490-DB47-88A7-31768ABD4EFC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800" spc="20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94096-3980-2B4F-BA1F-CC08795318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1600" y="6326316"/>
            <a:ext cx="1080000" cy="270000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208C0DD-B48E-9246-BE07-DE94D0A6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5E15C-0A79-0449-B095-016E3894ABC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92ABE9-6E0E-914E-8F17-9446B4C21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03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5E0CC7-8490-DB47-88A7-31768ABD4EFC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800" spc="20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7ECDF-87BA-6C44-A306-86F39D72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A5317-596A-2F46-89CE-A10167A07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261600" y="6326316"/>
            <a:ext cx="1080000" cy="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363AA-7CBC-9348-A7BA-DC06F94E14D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3988A95-9D84-BD41-B1BE-3EFB0D8B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97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F955C-2D7A-1E4B-93DE-451B66C2F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5E0CC7-8490-DB47-88A7-31768ABD4EFC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800" spc="20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798D7-646D-CD46-AE63-0036C2D1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2CC80-5FA9-B642-91C8-EF1CB1F7C0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261600" y="6326316"/>
            <a:ext cx="1080000" cy="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B58F6A-1899-8A40-A5FE-09A55D45EFF9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78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zure/Azure-Sentinel/tree/master/DataConnectors/microsoft-logstash-output-azure-loganalytics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illumio.com/core/21.2/Content/Guides/events-administration/events-described/list-of-event-types.htm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llumio.com/core/21.2/Content/Guides/events-administration/events-described/events-monitoring-best-practices.ht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C38442-6860-7440-95A4-AC0895245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  <a:cs typeface="Verdana"/>
              </a:rPr>
              <a:t>SCP – Azure Sentinel Integration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A2E420-037F-0446-A1E7-9C758BB99D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Siew Boon Siong - illumio PS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04F93A5-A215-354D-BF71-F9E1C8070F6F}"/>
              </a:ext>
            </a:extLst>
          </p:cNvPr>
          <p:cNvSpPr txBox="1">
            <a:spLocks/>
          </p:cNvSpPr>
          <p:nvPr/>
        </p:nvSpPr>
        <p:spPr>
          <a:xfrm>
            <a:off x="801350" y="3295450"/>
            <a:ext cx="5657993" cy="567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PCE System Events ONLY</a:t>
            </a:r>
          </a:p>
        </p:txBody>
      </p:sp>
    </p:spTree>
    <p:extLst>
      <p:ext uri="{BB962C8B-B14F-4D97-AF65-F5344CB8AC3E}">
        <p14:creationId xmlns:p14="http://schemas.microsoft.com/office/powerpoint/2010/main" val="40417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Preparation – Setup Azure Log Analytics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5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 Analytics Workspace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96A9F-D368-3741-BFA5-72E41E1C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58" y="1306540"/>
            <a:ext cx="4533899" cy="40847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6BA06F-74CB-4F4C-9AA0-6D95E055AC52}"/>
              </a:ext>
            </a:extLst>
          </p:cNvPr>
          <p:cNvSpPr/>
          <p:nvPr/>
        </p:nvSpPr>
        <p:spPr>
          <a:xfrm>
            <a:off x="6258194" y="2735946"/>
            <a:ext cx="5334717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Create log analytics workspace dedicated for the 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OR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You can use your existing workspace.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All we need is adding custom log table.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Custom Log – PCE System Events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265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1176972" y="1024791"/>
            <a:ext cx="8849897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We need to create two custom logs on the log analytics workspace.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Set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two</a:t>
            </a:r>
            <a:r>
              <a:rPr lang="en-US" sz="1600" dirty="0">
                <a:solidFill>
                  <a:schemeClr val="tx1"/>
                </a:solidFill>
              </a:rPr>
              <a:t> custom log name as: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”</a:t>
            </a:r>
            <a:r>
              <a:rPr lang="en-US" sz="1600" dirty="0" err="1">
                <a:solidFill>
                  <a:schemeClr val="tx1"/>
                </a:solidFill>
              </a:rPr>
              <a:t>illumio_events_CL</a:t>
            </a:r>
            <a:r>
              <a:rPr lang="en-US" sz="1600" dirty="0">
                <a:solidFill>
                  <a:schemeClr val="tx1"/>
                </a:solidFill>
              </a:rPr>
              <a:t>” for PCE System Event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“</a:t>
            </a:r>
            <a:r>
              <a:rPr lang="en-US" sz="1600" dirty="0" err="1">
                <a:solidFill>
                  <a:schemeClr val="tx1"/>
                </a:solidFill>
              </a:rPr>
              <a:t>illumio_traffic_CL</a:t>
            </a:r>
            <a:r>
              <a:rPr lang="en-US" sz="1600" dirty="0">
                <a:solidFill>
                  <a:schemeClr val="tx1"/>
                </a:solidFill>
              </a:rPr>
              <a:t>” for Traffic Data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Here’s the end result: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B2ECD-6FFB-894A-AF95-4E6E6A0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1" y="2972457"/>
            <a:ext cx="7535917" cy="32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PCE System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8C370-C846-3444-A7B4-65ABD8B4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6" y="1009308"/>
            <a:ext cx="3895363" cy="42233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5065799" y="1085822"/>
            <a:ext cx="6285373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Create custom logs table.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Save the sample logs as named: “</a:t>
            </a:r>
            <a:r>
              <a:rPr lang="en-US" sz="1600" dirty="0" err="1">
                <a:solidFill>
                  <a:schemeClr val="tx1"/>
                </a:solidFill>
              </a:rPr>
              <a:t>illumio_events_data.json</a:t>
            </a:r>
            <a:r>
              <a:rPr lang="en-US" sz="1600" dirty="0">
                <a:solidFill>
                  <a:schemeClr val="tx1"/>
                </a:solidFill>
              </a:rPr>
              <a:t>” for initial parsing purpose: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7E1F-81B1-0846-9523-400EE992A03D}"/>
              </a:ext>
            </a:extLst>
          </p:cNvPr>
          <p:cNvSpPr txBox="1"/>
          <p:nvPr/>
        </p:nvSpPr>
        <p:spPr>
          <a:xfrm>
            <a:off x="5171089" y="2382341"/>
            <a:ext cx="6941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/>
              <a:t>[{"</a:t>
            </a:r>
            <a:r>
              <a:rPr lang="en-MY" sz="1000" dirty="0" err="1"/>
              <a:t>href</a:t>
            </a:r>
            <a:r>
              <a:rPr lang="en-MY" sz="1000" dirty="0"/>
              <a:t>":"/orgs/8/events/930a9027-293b-4bc0-a8b2-c3db2f83c291","timestamp":"2021-08-08T05:20:47.533Z","pce_fqdn":"scp4.illum.io","created_by":{"user":{"</a:t>
            </a:r>
            <a:r>
              <a:rPr lang="en-MY" sz="1000" dirty="0" err="1"/>
              <a:t>href</a:t>
            </a:r>
            <a:r>
              <a:rPr lang="en-MY" sz="1000" dirty="0"/>
              <a:t>":"/users/8879","username":”test@illumio.com"}},"event_type":"user.login","status":"success","severity":"info","action":{"uuid":"326e4f7a-dda0-419a-a4f7-84636831e32d","api_endpoint":"/</a:t>
            </a:r>
            <a:r>
              <a:rPr lang="en-MY" sz="1000" dirty="0" err="1"/>
              <a:t>api</a:t>
            </a:r>
            <a:r>
              <a:rPr lang="en-MY" sz="1000" dirty="0"/>
              <a:t>/v2/users/login","api_method":"GET","http_status_code":200,"src_ip":"75.1.1.1"},"</a:t>
            </a:r>
            <a:r>
              <a:rPr lang="en-MY" sz="1000" dirty="0" err="1"/>
              <a:t>resource_changes</a:t>
            </a:r>
            <a:r>
              <a:rPr lang="en-MY" sz="1000" dirty="0"/>
              <a:t>":[],"notifications":[{"uuid":"ecf7e826-a9c4-485a-9c76-6f0f8d657919","notification_type":"user.pce_session_created","info":{"user":{"</a:t>
            </a:r>
            <a:r>
              <a:rPr lang="en-MY" sz="1000" dirty="0" err="1"/>
              <a:t>href</a:t>
            </a:r>
            <a:r>
              <a:rPr lang="en-MY" sz="1000" dirty="0"/>
              <a:t>":"/users/8879","username":”test@illumio.com"}}}]}]</a:t>
            </a:r>
          </a:p>
          <a:p>
            <a:endParaRPr lang="en-US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2F02DF-F36E-6F47-AB19-4D870E617598}"/>
              </a:ext>
            </a:extLst>
          </p:cNvPr>
          <p:cNvSpPr/>
          <p:nvPr/>
        </p:nvSpPr>
        <p:spPr>
          <a:xfrm>
            <a:off x="5171089" y="3872525"/>
            <a:ext cx="6285373" cy="5275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Upload: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43A70-4E6E-1044-B136-D2ED5AFA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91" y="4352257"/>
            <a:ext cx="6532180" cy="12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PCE System Event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706131" y="2115836"/>
            <a:ext cx="5254641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Select “New Line” as delimiter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383146-8800-7843-B7C6-09426032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1085822"/>
            <a:ext cx="6285374" cy="287131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0E32BDF-4FAB-214D-9ADA-9EBB45C35DB1}"/>
              </a:ext>
            </a:extLst>
          </p:cNvPr>
          <p:cNvSpPr/>
          <p:nvPr/>
        </p:nvSpPr>
        <p:spPr>
          <a:xfrm>
            <a:off x="6800724" y="4560862"/>
            <a:ext cx="5254641" cy="3005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Set the collection paths as /var/log/</a:t>
            </a:r>
            <a:r>
              <a:rPr lang="en-US" sz="1600" dirty="0" err="1">
                <a:solidFill>
                  <a:schemeClr val="tx1"/>
                </a:solidFill>
              </a:rPr>
              <a:t>illumio_events_data.json</a:t>
            </a:r>
            <a:r>
              <a:rPr lang="en-US" sz="1600" dirty="0">
                <a:solidFill>
                  <a:schemeClr val="tx1"/>
                </a:solidFill>
              </a:rPr>
              <a:t>. This is where the collection path on 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 workload.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DB49-4736-A74A-9636-0B0AB75D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7" y="4711133"/>
            <a:ext cx="6379967" cy="94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PCE System Event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3DEA6-F6F7-DF4A-B31B-BC09F8BC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54" y="1526628"/>
            <a:ext cx="9385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Custom Log – Traffic Data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094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Traffic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8C370-C846-3444-A7B4-65ABD8B4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6" y="1009308"/>
            <a:ext cx="3895363" cy="42233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5065799" y="1085822"/>
            <a:ext cx="6285373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Create custom logs table.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Save the sample logs as named: “</a:t>
            </a:r>
            <a:r>
              <a:rPr lang="en-US" sz="1600" dirty="0" err="1">
                <a:solidFill>
                  <a:schemeClr val="tx1"/>
                </a:solidFill>
              </a:rPr>
              <a:t>illumio_traffic_data.csv</a:t>
            </a:r>
            <a:r>
              <a:rPr lang="en-US" sz="1600" dirty="0">
                <a:solidFill>
                  <a:schemeClr val="tx1"/>
                </a:solidFill>
              </a:rPr>
              <a:t>” for initial parsing purpose: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7E1F-81B1-0846-9523-400EE992A03D}"/>
              </a:ext>
            </a:extLst>
          </p:cNvPr>
          <p:cNvSpPr txBox="1"/>
          <p:nvPr/>
        </p:nvSpPr>
        <p:spPr>
          <a:xfrm>
            <a:off x="5171089" y="2327285"/>
            <a:ext cx="6941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/>
              <a:t>Consumer </a:t>
            </a:r>
            <a:r>
              <a:rPr lang="en-MY" sz="1000" dirty="0" err="1"/>
              <a:t>IP,Consumer</a:t>
            </a:r>
            <a:r>
              <a:rPr lang="en-MY" sz="1000" dirty="0"/>
              <a:t> </a:t>
            </a:r>
            <a:r>
              <a:rPr lang="en-MY" sz="1000" dirty="0" err="1"/>
              <a:t>IPList,Consumer</a:t>
            </a:r>
            <a:r>
              <a:rPr lang="en-MY" sz="1000" dirty="0"/>
              <a:t> </a:t>
            </a:r>
            <a:r>
              <a:rPr lang="en-MY" sz="1000" dirty="0" err="1"/>
              <a:t>Name,Consumer</a:t>
            </a:r>
            <a:r>
              <a:rPr lang="en-MY" sz="1000" dirty="0"/>
              <a:t> </a:t>
            </a:r>
            <a:r>
              <a:rPr lang="en-MY" sz="1000" dirty="0" err="1"/>
              <a:t>Hostname,Consumer</a:t>
            </a:r>
            <a:r>
              <a:rPr lang="en-MY" sz="1000" dirty="0"/>
              <a:t> </a:t>
            </a:r>
            <a:r>
              <a:rPr lang="en-MY" sz="1000" dirty="0" err="1"/>
              <a:t>Role,Consumer</a:t>
            </a:r>
            <a:r>
              <a:rPr lang="en-MY" sz="1000" dirty="0"/>
              <a:t> </a:t>
            </a:r>
            <a:r>
              <a:rPr lang="en-MY" sz="1000" dirty="0" err="1"/>
              <a:t>App,Consumer</a:t>
            </a:r>
            <a:r>
              <a:rPr lang="en-MY" sz="1000" dirty="0"/>
              <a:t> </a:t>
            </a:r>
            <a:r>
              <a:rPr lang="en-MY" sz="1000" dirty="0" err="1"/>
              <a:t>Env,Consumer</a:t>
            </a:r>
            <a:r>
              <a:rPr lang="en-MY" sz="1000" dirty="0"/>
              <a:t> </a:t>
            </a:r>
            <a:r>
              <a:rPr lang="en-MY" sz="1000" dirty="0" err="1"/>
              <a:t>Loc,Consuming</a:t>
            </a:r>
            <a:r>
              <a:rPr lang="en-MY" sz="1000" dirty="0"/>
              <a:t> </a:t>
            </a:r>
            <a:r>
              <a:rPr lang="en-MY" sz="1000" dirty="0" err="1"/>
              <a:t>Process,Consuming</a:t>
            </a:r>
            <a:r>
              <a:rPr lang="en-MY" sz="1000" dirty="0"/>
              <a:t> </a:t>
            </a:r>
            <a:r>
              <a:rPr lang="en-MY" sz="1000" dirty="0" err="1"/>
              <a:t>Service,Consuming</a:t>
            </a:r>
            <a:r>
              <a:rPr lang="en-MY" sz="1000" dirty="0"/>
              <a:t> </a:t>
            </a:r>
            <a:r>
              <a:rPr lang="en-MY" sz="1000" dirty="0" err="1"/>
              <a:t>Hostname,Provider</a:t>
            </a:r>
            <a:r>
              <a:rPr lang="en-MY" sz="1000" dirty="0"/>
              <a:t> </a:t>
            </a:r>
            <a:r>
              <a:rPr lang="en-MY" sz="1000" dirty="0" err="1"/>
              <a:t>IP,Provider</a:t>
            </a:r>
            <a:r>
              <a:rPr lang="en-MY" sz="1000" dirty="0"/>
              <a:t> </a:t>
            </a:r>
            <a:r>
              <a:rPr lang="en-MY" sz="1000" dirty="0" err="1"/>
              <a:t>IPList,Provider</a:t>
            </a:r>
            <a:r>
              <a:rPr lang="en-MY" sz="1000" dirty="0"/>
              <a:t> </a:t>
            </a:r>
            <a:r>
              <a:rPr lang="en-MY" sz="1000" dirty="0" err="1"/>
              <a:t>Name,Provider</a:t>
            </a:r>
            <a:r>
              <a:rPr lang="en-MY" sz="1000" dirty="0"/>
              <a:t> </a:t>
            </a:r>
            <a:r>
              <a:rPr lang="en-MY" sz="1000" dirty="0" err="1"/>
              <a:t>Hostname,Provider</a:t>
            </a:r>
            <a:r>
              <a:rPr lang="en-MY" sz="1000" dirty="0"/>
              <a:t> </a:t>
            </a:r>
            <a:r>
              <a:rPr lang="en-MY" sz="1000" dirty="0" err="1"/>
              <a:t>Role,Provider</a:t>
            </a:r>
            <a:r>
              <a:rPr lang="en-MY" sz="1000" dirty="0"/>
              <a:t> </a:t>
            </a:r>
            <a:r>
              <a:rPr lang="en-MY" sz="1000" dirty="0" err="1"/>
              <a:t>App,Provider</a:t>
            </a:r>
            <a:r>
              <a:rPr lang="en-MY" sz="1000" dirty="0"/>
              <a:t> </a:t>
            </a:r>
            <a:r>
              <a:rPr lang="en-MY" sz="1000" dirty="0" err="1"/>
              <a:t>Env,Provider</a:t>
            </a:r>
            <a:r>
              <a:rPr lang="en-MY" sz="1000" dirty="0"/>
              <a:t> </a:t>
            </a:r>
            <a:r>
              <a:rPr lang="en-MY" sz="1000" dirty="0" err="1"/>
              <a:t>Loc,Provider</a:t>
            </a:r>
            <a:r>
              <a:rPr lang="en-MY" sz="1000" dirty="0"/>
              <a:t> </a:t>
            </a:r>
            <a:r>
              <a:rPr lang="en-MY" sz="1000" dirty="0" err="1"/>
              <a:t>FQDN,Transmission,Port,Protocol,Providing</a:t>
            </a:r>
            <a:r>
              <a:rPr lang="en-MY" sz="1000" dirty="0"/>
              <a:t> </a:t>
            </a:r>
            <a:r>
              <a:rPr lang="en-MY" sz="1000" dirty="0" err="1"/>
              <a:t>Process,Providing</a:t>
            </a:r>
            <a:r>
              <a:rPr lang="en-MY" sz="1000" dirty="0"/>
              <a:t> </a:t>
            </a:r>
            <a:r>
              <a:rPr lang="en-MY" sz="1000" dirty="0" err="1"/>
              <a:t>Service,Providing</a:t>
            </a:r>
            <a:r>
              <a:rPr lang="en-MY" sz="1000" dirty="0"/>
              <a:t> </a:t>
            </a:r>
            <a:r>
              <a:rPr lang="en-MY" sz="1000" dirty="0" err="1"/>
              <a:t>Username,Num</a:t>
            </a:r>
            <a:r>
              <a:rPr lang="en-MY" sz="1000" dirty="0"/>
              <a:t> </a:t>
            </a:r>
            <a:r>
              <a:rPr lang="en-MY" sz="1000" dirty="0" err="1"/>
              <a:t>Flows,Connection</a:t>
            </a:r>
            <a:r>
              <a:rPr lang="en-MY" sz="1000" dirty="0"/>
              <a:t> </a:t>
            </a:r>
            <a:r>
              <a:rPr lang="en-MY" sz="1000" dirty="0" err="1"/>
              <a:t>State,Reported</a:t>
            </a:r>
            <a:r>
              <a:rPr lang="en-MY" sz="1000" dirty="0"/>
              <a:t> Policy </a:t>
            </a:r>
            <a:r>
              <a:rPr lang="en-MY" sz="1000" dirty="0" err="1"/>
              <a:t>Decision,Reported</a:t>
            </a:r>
            <a:r>
              <a:rPr lang="en-MY" sz="1000" dirty="0"/>
              <a:t> </a:t>
            </a:r>
            <a:r>
              <a:rPr lang="en-MY" sz="1000" dirty="0" err="1"/>
              <a:t>by,First</a:t>
            </a:r>
            <a:r>
              <a:rPr lang="en-MY" sz="1000" dirty="0"/>
              <a:t> </a:t>
            </a:r>
            <a:r>
              <a:rPr lang="en-MY" sz="1000" dirty="0" err="1"/>
              <a:t>Detected,Last</a:t>
            </a:r>
            <a:r>
              <a:rPr lang="en-MY" sz="1000" dirty="0"/>
              <a:t> Detected</a:t>
            </a:r>
          </a:p>
          <a:p>
            <a:r>
              <a:rPr lang="en-MY" sz="1000" dirty="0"/>
              <a:t>172.16.3.100,,v19.illumioeval.com,v19.illumioeval.com,100,200,DEV,100,,,root,172.16.3.123,IPL-RFC_1918; </a:t>
            </a:r>
            <a:r>
              <a:rPr lang="en-MY" sz="1000" dirty="0" err="1"/>
              <a:t>anytest</a:t>
            </a:r>
            <a:r>
              <a:rPr lang="en-MY" sz="1000" dirty="0"/>
              <a:t>; test234,,,,,,,,Unicast,8142,TCP,,,,422,Timed </a:t>
            </a:r>
            <a:r>
              <a:rPr lang="en-MY" sz="1000" dirty="0" err="1"/>
              <a:t>Out,Potentially</a:t>
            </a:r>
            <a:r>
              <a:rPr lang="en-MY" sz="1000" dirty="0"/>
              <a:t> Blocked,Consumer,2021-08-14T00:09:18Z,2021-08-14T04:19:38Z</a:t>
            </a:r>
          </a:p>
          <a:p>
            <a:r>
              <a:rPr lang="en-MY" sz="1000" dirty="0"/>
              <a:t>172.16.3.100,,v19.illumioeval.com,v19.illumioeval.com,100,200,DEV,100,,,root,172.16.3.123,IPL-RFC_1918; </a:t>
            </a:r>
            <a:r>
              <a:rPr lang="en-MY" sz="1000" dirty="0" err="1"/>
              <a:t>anytest</a:t>
            </a:r>
            <a:r>
              <a:rPr lang="en-MY" sz="1000" dirty="0"/>
              <a:t>; test234,,,,,,,,Unicast,8142,TCP,,,,89,Active,Potentially Blocked,Consumer,2021-08-14T00:04:42Z,2021-08-14T04:14:43Z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2F02DF-F36E-6F47-AB19-4D870E617598}"/>
              </a:ext>
            </a:extLst>
          </p:cNvPr>
          <p:cNvSpPr/>
          <p:nvPr/>
        </p:nvSpPr>
        <p:spPr>
          <a:xfrm>
            <a:off x="5171089" y="4266277"/>
            <a:ext cx="6285373" cy="5275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Upload: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A83D3-15E9-7448-B380-4D994BB2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89" y="4793793"/>
            <a:ext cx="6474651" cy="12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Traffic Data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706131" y="2115836"/>
            <a:ext cx="5254641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Select “New Line” as delimiter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0E32BDF-4FAB-214D-9ADA-9EBB45C35DB1}"/>
              </a:ext>
            </a:extLst>
          </p:cNvPr>
          <p:cNvSpPr/>
          <p:nvPr/>
        </p:nvSpPr>
        <p:spPr>
          <a:xfrm>
            <a:off x="6800724" y="4560862"/>
            <a:ext cx="5254641" cy="3005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Set the collection paths as /var/log/</a:t>
            </a:r>
            <a:r>
              <a:rPr lang="en-US" sz="1600" dirty="0" err="1">
                <a:solidFill>
                  <a:schemeClr val="tx1"/>
                </a:solidFill>
              </a:rPr>
              <a:t>illumio_events_data.json</a:t>
            </a:r>
            <a:r>
              <a:rPr lang="en-US" sz="1600" dirty="0">
                <a:solidFill>
                  <a:schemeClr val="tx1"/>
                </a:solidFill>
              </a:rPr>
              <a:t>. This is where the collection path on 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 workload.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DB49-4736-A74A-9636-0B0AB75D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4711133"/>
            <a:ext cx="6379967" cy="94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B9DA4-E30E-4747-A223-09780B5B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6" y="1269310"/>
            <a:ext cx="6393688" cy="31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Objective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65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Traffic Data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00DF6-250E-F649-9A0D-B5DD7F76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562369"/>
            <a:ext cx="9156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Retrieve Workspace ID and Primary Key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423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Retrieve Workspace ID and Primary Key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Go to the workspace that we created.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Settings &gt; Agents Management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F8AFA-AC1F-9747-8CBA-BFCA81C9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178" y="1895661"/>
            <a:ext cx="5433263" cy="38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Retrieve Workspace ID and Primary Key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Click “Linux Servers”.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Copy the following information.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9720A-B46E-0A47-99BD-A9A7154C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56" y="2275606"/>
            <a:ext cx="9406415" cy="34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Logstash Config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10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Place Config on Logstash server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Back to the Logstash server, go to /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conf.d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Put the following config template:</a:t>
            </a:r>
          </a:p>
          <a:p>
            <a:r>
              <a:rPr lang="en-US" sz="1600" dirty="0">
                <a:solidFill>
                  <a:schemeClr val="tx1"/>
                </a:solidFill>
              </a:rPr>
              <a:t>*remember to replace the </a:t>
            </a:r>
            <a:r>
              <a:rPr lang="en-US" sz="1600" dirty="0" err="1">
                <a:solidFill>
                  <a:schemeClr val="tx1"/>
                </a:solidFill>
              </a:rPr>
              <a:t>workspace_id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 err="1">
                <a:solidFill>
                  <a:schemeClr val="tx1"/>
                </a:solidFill>
              </a:rPr>
              <a:t>workspace_key</a:t>
            </a:r>
            <a:r>
              <a:rPr lang="en-US" sz="1600" dirty="0">
                <a:solidFill>
                  <a:schemeClr val="tx1"/>
                </a:solidFill>
              </a:rPr>
              <a:t> that we retrieved</a:t>
            </a:r>
          </a:p>
          <a:p>
            <a:endParaRPr lang="en-US" sz="13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MY" sz="13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vi /etc/</a:t>
            </a:r>
            <a:r>
              <a:rPr lang="en-MY" sz="13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MY" sz="13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MY" sz="13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conf.d</a:t>
            </a:r>
            <a:r>
              <a:rPr lang="en-MY" sz="13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MY" sz="13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illumio.conf</a:t>
            </a:r>
            <a:endParaRPr lang="en-US" sz="8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{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file {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type =&gt; "events"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path =&gt; "/var/log/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illumio_events_data.json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file {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type =&gt; "traffic"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path =&gt; "/var/log/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illumio_traffic_data.csv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start_position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=&gt; "beginning"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 {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 sz="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{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if [type] == "events" {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-output-azure-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loganalytics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800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workspace_id</a:t>
            </a:r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=&gt; "391fc32e-4c6b-4e95-8572-a281cde61640"</a:t>
            </a:r>
          </a:p>
          <a:p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800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workspace_key</a:t>
            </a:r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=&gt; "</a:t>
            </a:r>
            <a:r>
              <a:rPr lang="en-US" sz="800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vn</a:t>
            </a:r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/OluunFnvjwS0aoecYyN9wcYQdAF2W40pZyJQI5RL+7dUTziNcToH07tmWaoHuj3kifIeHBMlqUZYt681ScA=="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custom_log_table_name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=&gt; "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illumio_events_CL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}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if [type] == "traffic" {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-output-azure-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loganalytics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800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workspace_id</a:t>
            </a:r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=&gt; "391fc32e-4c6b-4e95-8572-a281cde61640"</a:t>
            </a:r>
          </a:p>
          <a:p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800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workspace_key</a:t>
            </a:r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=&gt; "</a:t>
            </a:r>
            <a:r>
              <a:rPr lang="en-US" sz="800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vn</a:t>
            </a:r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/OluunFnvjwS0aoecYyN9wcYQdAF2W40pZyJQI5RL+7dUTziNcToH07tmWaoHuj3kifIeHBMlqUZYt681ScA=="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custom_log_table_name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=&gt; "</a:t>
            </a:r>
            <a:r>
              <a:rPr lang="en-US" sz="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illumio_traffic_CL</a:t>
            </a:r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}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}</a:t>
            </a:r>
          </a:p>
          <a:p>
            <a:r>
              <a:rPr lang="en-US" sz="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99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Install Azure Plugin on Logstash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152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Install Azure Plugin on Logstash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Install Azure plugin on Logstash.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Refer: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https://github.com/Azure/Azure-Sentinel/tree/master/DataConnectors/microsoft-logstash-output-azure-loganalytics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cd 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/share/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/bin</a:t>
            </a: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-plugin install 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-output-azure-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loganalytics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3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ADF0D-89D0-F143-91B7-8D2F6644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26" y="3554930"/>
            <a:ext cx="10987254" cy="10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Test Run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Test run, make sure there is no error then stop it.</a:t>
            </a: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cd 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/share/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/bin</a:t>
            </a: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–f 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conf.d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illumio.conf</a:t>
            </a:r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3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687E-4992-4045-B059-027D4FB8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49" y="2735960"/>
            <a:ext cx="10867696" cy="29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2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Cron Job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97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Objective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761658-2D51-1C43-BD4F-BEDC4AD20E22}"/>
              </a:ext>
            </a:extLst>
          </p:cNvPr>
          <p:cNvSpPr/>
          <p:nvPr/>
        </p:nvSpPr>
        <p:spPr>
          <a:xfrm>
            <a:off x="593118" y="1666807"/>
            <a:ext cx="10343239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The method covers the workaround to forward the PCE system events to Azure Sentinel</a:t>
            </a:r>
          </a:p>
          <a:p>
            <a:r>
              <a:rPr lang="en-US" sz="1600" dirty="0">
                <a:solidFill>
                  <a:schemeClr val="tx1"/>
                </a:solidFill>
                <a:hlinkClick r:id="rId2"/>
              </a:rPr>
              <a:t>https://docs.illumio.com/core/21.2/Content/Guides/events-administration/events-described/list-of-event-types.htm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Such as: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agent.clone_detected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agent.missed_heartbeats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agent.process_failed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pce.application_stopped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user.login_failure_count_exceeded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workload.online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workload.offline_after_ven_goodbye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Import Bash Scripts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757088" y="829640"/>
            <a:ext cx="11266745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Place the scripts under /var/log. Replace the API user/key, also org in the line. This script contains the API method of retrieving PCE events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A18BA2-2A9B-2848-9F04-86AD984D35D2}"/>
              </a:ext>
            </a:extLst>
          </p:cNvPr>
          <p:cNvSpPr/>
          <p:nvPr/>
        </p:nvSpPr>
        <p:spPr>
          <a:xfrm>
            <a:off x="1761555" y="167204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#!/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/bin/env bash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api_user</a:t>
            </a:r>
            <a:r>
              <a:rPr lang="en-US" sz="12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='api_1e3ade09a1a5a494c'</a:t>
            </a:r>
          </a:p>
          <a:p>
            <a:r>
              <a:rPr lang="en-US" sz="12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api_key</a:t>
            </a:r>
            <a:r>
              <a:rPr lang="en-US" sz="12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='566925c0054a2415145f7b93f341ecc1d6d3f907de64e488ee5bc65d5feabff8'</a:t>
            </a:r>
          </a:p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WorkingDirectory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='/var/log'</a:t>
            </a:r>
          </a:p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ArchiveDirectory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='/var/log/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illumio_archive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date_time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=$(date --date="(date --rfc-3339=seconds) -10 minutes" '+%Y-%m-%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dT%H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:%M:%S.000Z')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if [ ! -d "$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ArchiveDirectory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" ]; then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mkdir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ArchiveDirectory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cp 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WorkingDirectory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illumio_events.json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ArchiveDirectory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illumio_events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_${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date_time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}.json &amp;&gt;2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curl -s -X GET https://scp4.illum.io:443/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/v2/orgs/13/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events?timestamp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gte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]=${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date_time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 -u 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api_user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}:${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api_key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 -H 'Accept: application/json' &gt;&gt; 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WorkingDirectory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illumio_events.json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echo "" &gt;&gt; 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WorkingDirectory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illumio_events.json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echo "${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date_time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 Job Run" | tee -a ${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WorkingDirectory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illumio_cronjob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60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Import Python Scripts (OR)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757088" y="829640"/>
            <a:ext cx="11266745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Place the scripts under /var/log. Replace the API user/key, also org in the line. This script contains the API method of retrieving </a:t>
            </a:r>
            <a:r>
              <a:rPr lang="en-US" sz="1600" dirty="0">
                <a:solidFill>
                  <a:srgbClr val="FF0000"/>
                </a:solidFill>
              </a:rPr>
              <a:t>PCE events and traffic data.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 sample script attached along.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65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Test the Script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757089" y="829640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Test the script by running manually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BBFC68-A1FE-9243-B7B2-9650D6B3EDFC}"/>
              </a:ext>
            </a:extLst>
          </p:cNvPr>
          <p:cNvSpPr/>
          <p:nvPr/>
        </p:nvSpPr>
        <p:spPr>
          <a:xfrm>
            <a:off x="757089" y="1592220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Logstash:</a:t>
            </a: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/share/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-f 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conf.d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illumio.conf</a:t>
            </a:r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the bash script:</a:t>
            </a: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bash /var/log/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illumio_sentinel.sh</a:t>
            </a:r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the python script:</a:t>
            </a: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/bin/python3 /var/log/</a:t>
            </a:r>
            <a:r>
              <a:rPr lang="en-US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illumio_sentinel.py</a:t>
            </a:r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We should see update on the </a:t>
            </a:r>
            <a:r>
              <a:rPr lang="en-US" sz="1400" dirty="0" err="1">
                <a:solidFill>
                  <a:schemeClr val="tx1"/>
                </a:solidFill>
              </a:rPr>
              <a:t>logstash</a:t>
            </a:r>
            <a:r>
              <a:rPr lang="en-US" sz="1400" dirty="0">
                <a:solidFill>
                  <a:schemeClr val="tx1"/>
                </a:solidFill>
              </a:rPr>
              <a:t> console, example:</a:t>
            </a:r>
            <a:endParaRPr lang="en-US" sz="13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688A44-4FCC-B744-9A49-4772CE3B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21" y="5085724"/>
            <a:ext cx="9550106" cy="64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Test the Script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326165" y="906178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Go to Azure Sentinel &gt; Logs &gt; Custom Logs: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After running the query, we will be able to see the</a:t>
            </a:r>
          </a:p>
          <a:p>
            <a:r>
              <a:rPr lang="en-US" sz="1600" dirty="0">
                <a:solidFill>
                  <a:schemeClr val="tx1"/>
                </a:solidFill>
              </a:rPr>
              <a:t>Events: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BBFC68-A1FE-9243-B7B2-9650D6B3EDFC}"/>
              </a:ext>
            </a:extLst>
          </p:cNvPr>
          <p:cNvSpPr/>
          <p:nvPr/>
        </p:nvSpPr>
        <p:spPr>
          <a:xfrm>
            <a:off x="757089" y="3745867"/>
            <a:ext cx="9550106" cy="28919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AB247-84E2-6A4D-900E-8EBE6680C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6" y="3745867"/>
            <a:ext cx="10815145" cy="2548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431B13-CA22-DA4C-80EC-2B882A969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28" y="667029"/>
            <a:ext cx="4392667" cy="27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4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Test the Script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326165" y="906178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Sample for traffic data: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BBFC68-A1FE-9243-B7B2-9650D6B3EDFC}"/>
              </a:ext>
            </a:extLst>
          </p:cNvPr>
          <p:cNvSpPr/>
          <p:nvPr/>
        </p:nvSpPr>
        <p:spPr>
          <a:xfrm>
            <a:off x="757089" y="3745867"/>
            <a:ext cx="9550106" cy="28919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9D3F7-AB9D-BC48-853B-F6741D14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631333"/>
            <a:ext cx="10184524" cy="1737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F75F5-3E31-164B-A3E8-66231595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7" y="3690242"/>
            <a:ext cx="10184524" cy="17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8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Running Script as a Cron job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1. Go back to the Logstash server, setup 10 minutes interval </a:t>
            </a:r>
            <a:r>
              <a:rPr lang="en-US" sz="1600" dirty="0" err="1">
                <a:solidFill>
                  <a:schemeClr val="tx1"/>
                </a:solidFill>
              </a:rPr>
              <a:t>cron</a:t>
            </a:r>
            <a:r>
              <a:rPr lang="en-US" sz="1600" dirty="0">
                <a:solidFill>
                  <a:schemeClr val="tx1"/>
                </a:solidFill>
              </a:rPr>
              <a:t> job for running the scripts.</a:t>
            </a:r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crontab –e</a:t>
            </a: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Insert:</a:t>
            </a:r>
          </a:p>
          <a:p>
            <a:r>
              <a:rPr lang="en-MY" sz="1600" dirty="0">
                <a:solidFill>
                  <a:srgbClr val="011B8A"/>
                </a:solidFill>
              </a:rPr>
              <a:t># */10 * * * * /bin/bash /var/log/</a:t>
            </a:r>
            <a:r>
              <a:rPr lang="en-MY" sz="1600" dirty="0" err="1">
                <a:solidFill>
                  <a:srgbClr val="011B8A"/>
                </a:solidFill>
              </a:rPr>
              <a:t>illumio_sentinel.sh</a:t>
            </a:r>
            <a:r>
              <a:rPr lang="en-MY" sz="1600" dirty="0">
                <a:solidFill>
                  <a:srgbClr val="011B8A"/>
                </a:solidFill>
              </a:rPr>
              <a:t> &gt;/dev/null 2&gt;&amp;1</a:t>
            </a:r>
            <a:endParaRPr lang="en-US" sz="1600" dirty="0">
              <a:solidFill>
                <a:srgbClr val="011B8A"/>
              </a:solidFill>
            </a:endParaRPr>
          </a:p>
          <a:p>
            <a:r>
              <a:rPr lang="en-MY" sz="1600" dirty="0">
                <a:solidFill>
                  <a:srgbClr val="011B8A"/>
                </a:solidFill>
              </a:rPr>
              <a:t>*/10 * * * * </a:t>
            </a:r>
            <a:r>
              <a:rPr lang="en-MY" sz="1600" dirty="0">
                <a:solidFill>
                  <a:srgbClr val="011B8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600" dirty="0" err="1">
                <a:solidFill>
                  <a:srgbClr val="011B8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usr</a:t>
            </a:r>
            <a:r>
              <a:rPr lang="en-US" sz="1600" dirty="0">
                <a:solidFill>
                  <a:srgbClr val="011B8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/bin/python3 /var/log/</a:t>
            </a:r>
            <a:r>
              <a:rPr lang="en-US" sz="1600" dirty="0" err="1">
                <a:solidFill>
                  <a:srgbClr val="011B8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illumio_sentinel.py</a:t>
            </a:r>
            <a:endParaRPr lang="en-US" sz="1600" dirty="0">
              <a:solidFill>
                <a:srgbClr val="011B8A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2. Monitor /var/log/syslog , we should see the cronjob running every 10 minutes.</a:t>
            </a:r>
          </a:p>
          <a:p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3. Set the Logstash command running in background</a:t>
            </a:r>
          </a:p>
          <a:p>
            <a:r>
              <a:rPr lang="en-US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sudo</a:t>
            </a:r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/share/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/bin/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-f /etc/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conf.d</a:t>
            </a:r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illumio.conf</a:t>
            </a:r>
            <a:endParaRPr lang="en-MY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MY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Press CTRL+Z</a:t>
            </a:r>
          </a:p>
          <a:p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bg</a:t>
            </a:r>
            <a:endParaRPr lang="en-MY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MY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check the job with command</a:t>
            </a:r>
          </a:p>
          <a:p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jobs </a:t>
            </a:r>
          </a:p>
          <a:p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en-MY" sz="1600" dirty="0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–aux | grep </a:t>
            </a:r>
            <a:r>
              <a:rPr lang="en-MY" sz="1600" dirty="0" err="1">
                <a:solidFill>
                  <a:srgbClr val="011B8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logstash</a:t>
            </a:r>
            <a:endParaRPr lang="en-MY" sz="1600" dirty="0">
              <a:solidFill>
                <a:srgbClr val="011B8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Info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502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Basic Dashboard View on Azure Sentinel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Default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84C0D-62F8-FA48-8602-F810ABA0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2" y="1375243"/>
            <a:ext cx="9626221" cy="452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Custom Dashboard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Custom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D10F9-7E74-EF42-87D0-39433E35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3" y="2244107"/>
            <a:ext cx="3181770" cy="207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89751-88F1-544C-BBFC-9659FA9C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9" y="2615103"/>
            <a:ext cx="6197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Sample Queries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39FA1E-3847-0B4B-9E59-2CA47512211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 1: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illumio_events_CL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"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agent.activate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 2: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illumio_events_CL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"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agent.update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severity_s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"info"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summarize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event_count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=count() by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created_by_agent_hostname_s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render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timechart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 3: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illumio_events_CL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summarize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event_count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=count() by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sort by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render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columnchart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7FD51-AA87-B243-9EF3-BA1810B6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98" y="4012694"/>
            <a:ext cx="9825318" cy="2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AU" dirty="0"/>
              <a:t>Starting Point : Events worth watching </a:t>
            </a:r>
            <a:endParaRPr lang="en-US" dirty="0">
              <a:latin typeface="Verdana"/>
              <a:ea typeface="Verdana"/>
            </a:endParaRPr>
          </a:p>
        </p:txBody>
      </p:sp>
      <p:pic>
        <p:nvPicPr>
          <p:cNvPr id="4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C2041A-AE4C-0746-8B1C-CC258E1E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19" y="1381542"/>
            <a:ext cx="9363075" cy="50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A224A-BBF8-2645-A34F-807E81A2A88A}"/>
              </a:ext>
            </a:extLst>
          </p:cNvPr>
          <p:cNvSpPr/>
          <p:nvPr/>
        </p:nvSpPr>
        <p:spPr>
          <a:xfrm>
            <a:off x="672663" y="766823"/>
            <a:ext cx="10846674" cy="7140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  <a:hlinkClick r:id="rId3"/>
              </a:rPr>
              <a:t>https://docs.illumio.com/core/21.2/Content/Guides/events-administration/events-described/events-monitoring-best-practices.htm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35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266772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Consumer as </a:t>
            </a:r>
            <a:r>
              <a:rPr lang="en-US" sz="1600" dirty="0" err="1">
                <a:solidFill>
                  <a:schemeClr val="tx1"/>
                </a:solidFill>
              </a:rPr>
              <a:t>IPList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consumer as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isnotempty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(Flows[1]) and Flows[1] != "Consumer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Provider_FQDN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=Flows[19],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5E0EC-D146-C842-B963-A14A9C57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3155085"/>
            <a:ext cx="8993710" cy="25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266772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Provider as </a:t>
            </a:r>
            <a:r>
              <a:rPr lang="en-US" sz="1600" dirty="0" err="1">
                <a:solidFill>
                  <a:schemeClr val="tx1"/>
                </a:solidFill>
              </a:rPr>
              <a:t>IPList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provider as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isnotempty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(Flows[12]) and Flows[12] != "Provider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=Flows[12],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DFEB6-F549-2C40-A1DA-E361ADA0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5" y="3004741"/>
            <a:ext cx="9717741" cy="25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266772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Both Groups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group to group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(Flows[1]) 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(Flows[12])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Provider_FQDN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=Flows[19],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1B3BE-3B72-4341-83D9-71FC212E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46" y="3188663"/>
            <a:ext cx="10868508" cy="26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group to group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(Flows[1]) 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(Flows[12])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Provider_FQDN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=Flows[19],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BE470-CFDA-044C-8DB3-65898111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" y="1379972"/>
            <a:ext cx="11438965" cy="35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Alert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74B00-0502-6B4D-862A-97BDD3B8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8" y="2698045"/>
            <a:ext cx="5804688" cy="275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F412D-1555-1F44-AA7B-CE5DC56E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8045"/>
            <a:ext cx="5415843" cy="2520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30D0A-4B1C-B745-BAA3-6615920B8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8" y="923230"/>
            <a:ext cx="8750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AE63CB-06B3-9349-ADA8-57C684D3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81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Preparation – Setup Logstash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2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 Virtual Machine for Logstash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986A0D-43DF-8945-93C1-9F9BCB0F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91" y="939855"/>
            <a:ext cx="5640865" cy="490854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761658-2D51-1C43-BD4F-BEDC4AD20E22}"/>
              </a:ext>
            </a:extLst>
          </p:cNvPr>
          <p:cNvSpPr/>
          <p:nvPr/>
        </p:nvSpPr>
        <p:spPr>
          <a:xfrm>
            <a:off x="7088511" y="1834972"/>
            <a:ext cx="3758163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Spec tested: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Ubuntu 18.04 LTS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Size: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1 vCPU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3.5GB Memory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*Increase when needed</a:t>
            </a:r>
          </a:p>
          <a:p>
            <a:pPr marL="742950" lvl="1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7A9138-F2E8-2746-B749-0C3E502DC5D4}"/>
              </a:ext>
            </a:extLst>
          </p:cNvPr>
          <p:cNvSpPr/>
          <p:nvPr/>
        </p:nvSpPr>
        <p:spPr>
          <a:xfrm>
            <a:off x="7088511" y="3883149"/>
            <a:ext cx="3758163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You can use any server.</a:t>
            </a:r>
          </a:p>
        </p:txBody>
      </p:sp>
    </p:spTree>
    <p:extLst>
      <p:ext uri="{BB962C8B-B14F-4D97-AF65-F5344CB8AC3E}">
        <p14:creationId xmlns:p14="http://schemas.microsoft.com/office/powerpoint/2010/main" val="8490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 Virtual Machine for Logstash (Cont.)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24D92-1273-C04D-B39B-651E52AE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16" y="1158865"/>
            <a:ext cx="5197039" cy="4540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DC08A-0204-814A-8553-8D77D43C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40" y="1340577"/>
            <a:ext cx="3804743" cy="41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Setup Logstash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761658-2D51-1C43-BD4F-BEDC4AD20E22}"/>
              </a:ext>
            </a:extLst>
          </p:cNvPr>
          <p:cNvSpPr/>
          <p:nvPr/>
        </p:nvSpPr>
        <p:spPr>
          <a:xfrm>
            <a:off x="918938" y="1296030"/>
            <a:ext cx="6228096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# </a:t>
            </a:r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apt update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Install JRE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MY" sz="1600" dirty="0">
                <a:solidFill>
                  <a:schemeClr val="tx1"/>
                </a:solidFill>
              </a:rPr>
              <a:t># </a:t>
            </a:r>
            <a:r>
              <a:rPr lang="en-MY" sz="1600" dirty="0" err="1">
                <a:solidFill>
                  <a:schemeClr val="tx1"/>
                </a:solidFill>
              </a:rPr>
              <a:t>sudo</a:t>
            </a:r>
            <a:r>
              <a:rPr lang="en-MY" sz="1600" dirty="0">
                <a:solidFill>
                  <a:schemeClr val="tx1"/>
                </a:solidFill>
              </a:rPr>
              <a:t> apt-get install default-</a:t>
            </a:r>
            <a:r>
              <a:rPr lang="en-MY" sz="1600" dirty="0" err="1">
                <a:solidFill>
                  <a:schemeClr val="tx1"/>
                </a:solidFill>
              </a:rPr>
              <a:t>jre</a:t>
            </a:r>
            <a:endParaRPr lang="en-MY" sz="1600" dirty="0">
              <a:solidFill>
                <a:schemeClr val="tx1"/>
              </a:solidFill>
            </a:endParaRPr>
          </a:p>
          <a:p>
            <a:endParaRPr lang="en-MY" sz="1600" dirty="0">
              <a:solidFill>
                <a:schemeClr val="tx1"/>
              </a:solidFill>
            </a:endParaRPr>
          </a:p>
          <a:p>
            <a:endParaRPr lang="en-MY" sz="1600" dirty="0">
              <a:solidFill>
                <a:schemeClr val="tx1"/>
              </a:solidFill>
            </a:endParaRPr>
          </a:p>
          <a:p>
            <a:r>
              <a:rPr lang="en-MY" sz="1600" b="1" dirty="0">
                <a:solidFill>
                  <a:schemeClr val="tx1"/>
                </a:solidFill>
              </a:rPr>
              <a:t>Verify Java version *version 11</a:t>
            </a:r>
            <a:endParaRPr lang="en-MY" sz="1600" dirty="0">
              <a:solidFill>
                <a:schemeClr val="tx1"/>
              </a:solidFill>
            </a:endParaRPr>
          </a:p>
          <a:p>
            <a:r>
              <a:rPr lang="en-MY" sz="1600" dirty="0">
                <a:solidFill>
                  <a:schemeClr val="tx1"/>
                </a:solidFill>
              </a:rPr>
              <a:t># java -version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70A6C-CFAC-2843-8120-B349CE676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07" y="3922986"/>
            <a:ext cx="9182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Setup Logstash (Cont.)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761658-2D51-1C43-BD4F-BEDC4AD20E22}"/>
              </a:ext>
            </a:extLst>
          </p:cNvPr>
          <p:cNvSpPr/>
          <p:nvPr/>
        </p:nvSpPr>
        <p:spPr>
          <a:xfrm>
            <a:off x="840812" y="830633"/>
            <a:ext cx="9675490" cy="35492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Download </a:t>
            </a:r>
            <a:r>
              <a:rPr lang="en-US" sz="1600" b="1" dirty="0" err="1">
                <a:solidFill>
                  <a:schemeClr val="tx1"/>
                </a:solidFill>
              </a:rPr>
              <a:t>logstash</a:t>
            </a:r>
            <a:r>
              <a:rPr lang="en-US" sz="1600" b="1" dirty="0">
                <a:solidFill>
                  <a:schemeClr val="tx1"/>
                </a:solidFill>
              </a:rPr>
              <a:t> version 7 at least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# </a:t>
            </a:r>
            <a:r>
              <a:rPr lang="en-MY" sz="1600" dirty="0" err="1">
                <a:solidFill>
                  <a:schemeClr val="tx1"/>
                </a:solidFill>
              </a:rPr>
              <a:t>wget</a:t>
            </a:r>
            <a:r>
              <a:rPr lang="en-MY" sz="1600" dirty="0">
                <a:solidFill>
                  <a:schemeClr val="tx1"/>
                </a:solidFill>
              </a:rPr>
              <a:t> -</a:t>
            </a:r>
            <a:r>
              <a:rPr lang="en-MY" sz="1600" dirty="0" err="1">
                <a:solidFill>
                  <a:schemeClr val="tx1"/>
                </a:solidFill>
              </a:rPr>
              <a:t>qO</a:t>
            </a:r>
            <a:r>
              <a:rPr lang="en-MY" sz="1600" dirty="0">
                <a:solidFill>
                  <a:schemeClr val="tx1"/>
                </a:solidFill>
              </a:rPr>
              <a:t> - https://</a:t>
            </a:r>
            <a:r>
              <a:rPr lang="en-MY" sz="1600" dirty="0" err="1">
                <a:solidFill>
                  <a:schemeClr val="tx1"/>
                </a:solidFill>
              </a:rPr>
              <a:t>artifacts.elastic.co</a:t>
            </a:r>
            <a:r>
              <a:rPr lang="en-MY" sz="1600" dirty="0">
                <a:solidFill>
                  <a:schemeClr val="tx1"/>
                </a:solidFill>
              </a:rPr>
              <a:t>/GPG-KEY-</a:t>
            </a:r>
            <a:r>
              <a:rPr lang="en-MY" sz="1600" dirty="0" err="1">
                <a:solidFill>
                  <a:schemeClr val="tx1"/>
                </a:solidFill>
              </a:rPr>
              <a:t>elasticsearch</a:t>
            </a:r>
            <a:r>
              <a:rPr lang="en-MY" sz="1600" dirty="0">
                <a:solidFill>
                  <a:schemeClr val="tx1"/>
                </a:solidFill>
              </a:rPr>
              <a:t> | </a:t>
            </a:r>
            <a:r>
              <a:rPr lang="en-MY" sz="1600" dirty="0" err="1">
                <a:solidFill>
                  <a:schemeClr val="tx1"/>
                </a:solidFill>
              </a:rPr>
              <a:t>sudo</a:t>
            </a:r>
            <a:r>
              <a:rPr lang="en-MY" sz="1600" dirty="0">
                <a:solidFill>
                  <a:schemeClr val="tx1"/>
                </a:solidFill>
              </a:rPr>
              <a:t> apt-key add –</a:t>
            </a:r>
          </a:p>
          <a:p>
            <a:endParaRPr lang="en-MY" sz="1600" dirty="0">
              <a:solidFill>
                <a:schemeClr val="tx1"/>
              </a:solidFill>
            </a:endParaRPr>
          </a:p>
          <a:p>
            <a:r>
              <a:rPr lang="en-MY" sz="1600" dirty="0">
                <a:solidFill>
                  <a:schemeClr val="tx1"/>
                </a:solidFill>
              </a:rPr>
              <a:t># </a:t>
            </a:r>
            <a:r>
              <a:rPr lang="en-MY" sz="1600" dirty="0" err="1">
                <a:solidFill>
                  <a:schemeClr val="tx1"/>
                </a:solidFill>
              </a:rPr>
              <a:t>sudo</a:t>
            </a:r>
            <a:r>
              <a:rPr lang="en-MY" sz="1600" dirty="0">
                <a:solidFill>
                  <a:schemeClr val="tx1"/>
                </a:solidFill>
              </a:rPr>
              <a:t> apt-get install apt-transport-https</a:t>
            </a:r>
          </a:p>
          <a:p>
            <a:endParaRPr lang="en-MY" sz="1600" dirty="0">
              <a:solidFill>
                <a:schemeClr val="tx1"/>
              </a:solidFill>
            </a:endParaRPr>
          </a:p>
          <a:p>
            <a:r>
              <a:rPr lang="en-MY" sz="1600" dirty="0">
                <a:solidFill>
                  <a:schemeClr val="tx1"/>
                </a:solidFill>
              </a:rPr>
              <a:t># echo "deb https://</a:t>
            </a:r>
            <a:r>
              <a:rPr lang="en-MY" sz="1600" dirty="0" err="1">
                <a:solidFill>
                  <a:schemeClr val="tx1"/>
                </a:solidFill>
              </a:rPr>
              <a:t>artifacts.elastic.co</a:t>
            </a:r>
            <a:r>
              <a:rPr lang="en-MY" sz="1600" dirty="0">
                <a:solidFill>
                  <a:schemeClr val="tx1"/>
                </a:solidFill>
              </a:rPr>
              <a:t>/packages/7.x/apt stable main" | </a:t>
            </a:r>
            <a:r>
              <a:rPr lang="en-MY" sz="1600" dirty="0" err="1">
                <a:solidFill>
                  <a:schemeClr val="tx1"/>
                </a:solidFill>
              </a:rPr>
              <a:t>sudo</a:t>
            </a:r>
            <a:r>
              <a:rPr lang="en-MY" sz="1600" dirty="0">
                <a:solidFill>
                  <a:schemeClr val="tx1"/>
                </a:solidFill>
              </a:rPr>
              <a:t> tee -a /etc/apt/</a:t>
            </a:r>
            <a:r>
              <a:rPr lang="en-MY" sz="1600" dirty="0" err="1">
                <a:solidFill>
                  <a:schemeClr val="tx1"/>
                </a:solidFill>
              </a:rPr>
              <a:t>sources.list.d</a:t>
            </a:r>
            <a:r>
              <a:rPr lang="en-MY" sz="1600" dirty="0">
                <a:solidFill>
                  <a:schemeClr val="tx1"/>
                </a:solidFill>
              </a:rPr>
              <a:t>/elastic-7.x.list</a:t>
            </a:r>
          </a:p>
          <a:p>
            <a:endParaRPr lang="en-MY" sz="1600" dirty="0">
              <a:solidFill>
                <a:schemeClr val="tx1"/>
              </a:solidFill>
            </a:endParaRPr>
          </a:p>
          <a:p>
            <a:r>
              <a:rPr lang="en-MY" sz="1600" dirty="0">
                <a:solidFill>
                  <a:schemeClr val="tx1"/>
                </a:solidFill>
              </a:rPr>
              <a:t># </a:t>
            </a:r>
            <a:r>
              <a:rPr lang="en-MY" sz="1600" dirty="0" err="1">
                <a:solidFill>
                  <a:schemeClr val="tx1"/>
                </a:solidFill>
              </a:rPr>
              <a:t>sudo</a:t>
            </a:r>
            <a:r>
              <a:rPr lang="en-MY" sz="1600" dirty="0">
                <a:solidFill>
                  <a:schemeClr val="tx1"/>
                </a:solidFill>
              </a:rPr>
              <a:t> apt-get update</a:t>
            </a:r>
          </a:p>
          <a:p>
            <a:endParaRPr lang="en-MY" sz="1600" dirty="0">
              <a:solidFill>
                <a:schemeClr val="tx1"/>
              </a:solidFill>
            </a:endParaRPr>
          </a:p>
          <a:p>
            <a:r>
              <a:rPr lang="en-MY" sz="1600" dirty="0">
                <a:solidFill>
                  <a:schemeClr val="tx1"/>
                </a:solidFill>
              </a:rPr>
              <a:t># </a:t>
            </a:r>
            <a:r>
              <a:rPr lang="en-MY" sz="1600" dirty="0" err="1">
                <a:solidFill>
                  <a:schemeClr val="tx1"/>
                </a:solidFill>
              </a:rPr>
              <a:t>sudo</a:t>
            </a:r>
            <a:r>
              <a:rPr lang="en-MY" sz="1600" dirty="0">
                <a:solidFill>
                  <a:schemeClr val="tx1"/>
                </a:solidFill>
              </a:rPr>
              <a:t> apt-get install </a:t>
            </a:r>
            <a:r>
              <a:rPr lang="en-MY" sz="1600" dirty="0" err="1">
                <a:solidFill>
                  <a:schemeClr val="tx1"/>
                </a:solidFill>
              </a:rPr>
              <a:t>logstash</a:t>
            </a:r>
            <a:endParaRPr lang="en-MY" sz="1600" dirty="0">
              <a:solidFill>
                <a:schemeClr val="tx1"/>
              </a:solidFill>
            </a:endParaRPr>
          </a:p>
          <a:p>
            <a:endParaRPr lang="en-MY" sz="1600" dirty="0">
              <a:solidFill>
                <a:schemeClr val="tx1"/>
              </a:solidFill>
            </a:endParaRPr>
          </a:p>
          <a:p>
            <a:endParaRPr lang="en-MY" sz="1600" dirty="0">
              <a:solidFill>
                <a:schemeClr val="tx1"/>
              </a:solidFill>
            </a:endParaRPr>
          </a:p>
          <a:p>
            <a:r>
              <a:rPr lang="en-MY" sz="1600" b="1" dirty="0">
                <a:solidFill>
                  <a:schemeClr val="tx1"/>
                </a:solidFill>
              </a:rPr>
              <a:t>Verify</a:t>
            </a:r>
          </a:p>
          <a:p>
            <a:r>
              <a:rPr lang="en-MY" sz="1600" dirty="0">
                <a:solidFill>
                  <a:schemeClr val="tx1"/>
                </a:solidFill>
              </a:rPr>
              <a:t># </a:t>
            </a:r>
            <a:r>
              <a:rPr lang="en-MY" sz="1600" dirty="0" err="1">
                <a:solidFill>
                  <a:schemeClr val="tx1"/>
                </a:solidFill>
              </a:rPr>
              <a:t>sudo</a:t>
            </a:r>
            <a:r>
              <a:rPr lang="en-MY" sz="1600" dirty="0">
                <a:solidFill>
                  <a:schemeClr val="tx1"/>
                </a:solidFill>
              </a:rPr>
              <a:t> </a:t>
            </a:r>
            <a:r>
              <a:rPr lang="en-MY" sz="1600" dirty="0" err="1">
                <a:solidFill>
                  <a:schemeClr val="tx1"/>
                </a:solidFill>
              </a:rPr>
              <a:t>systemctl</a:t>
            </a:r>
            <a:r>
              <a:rPr lang="en-MY" sz="1600" dirty="0">
                <a:solidFill>
                  <a:schemeClr val="tx1"/>
                </a:solidFill>
              </a:rPr>
              <a:t> status </a:t>
            </a:r>
            <a:r>
              <a:rPr lang="en-MY" sz="1600" dirty="0" err="1">
                <a:solidFill>
                  <a:schemeClr val="tx1"/>
                </a:solidFill>
              </a:rPr>
              <a:t>logstash</a:t>
            </a:r>
            <a:endParaRPr lang="en-MY" sz="1600" dirty="0">
              <a:solidFill>
                <a:schemeClr val="tx1"/>
              </a:solidFill>
            </a:endParaRPr>
          </a:p>
          <a:p>
            <a:endParaRPr lang="en-MY" sz="1600" dirty="0">
              <a:solidFill>
                <a:schemeClr val="tx1"/>
              </a:solidFill>
            </a:endParaRPr>
          </a:p>
          <a:p>
            <a:r>
              <a:rPr lang="en-MY" sz="1600" dirty="0">
                <a:solidFill>
                  <a:schemeClr val="tx1"/>
                </a:solidFill>
              </a:rPr>
              <a:t># </a:t>
            </a:r>
            <a:r>
              <a:rPr lang="en-MY" sz="1600" dirty="0" err="1">
                <a:solidFill>
                  <a:schemeClr val="tx1"/>
                </a:solidFill>
              </a:rPr>
              <a:t>sudo</a:t>
            </a:r>
            <a:r>
              <a:rPr lang="en-MY" sz="1600" dirty="0">
                <a:solidFill>
                  <a:schemeClr val="tx1"/>
                </a:solidFill>
              </a:rPr>
              <a:t> </a:t>
            </a:r>
            <a:r>
              <a:rPr lang="en-MY" sz="1600" dirty="0" err="1">
                <a:solidFill>
                  <a:schemeClr val="tx1"/>
                </a:solidFill>
              </a:rPr>
              <a:t>systemctl</a:t>
            </a:r>
            <a:r>
              <a:rPr lang="en-MY" sz="1600" dirty="0">
                <a:solidFill>
                  <a:schemeClr val="tx1"/>
                </a:solidFill>
              </a:rPr>
              <a:t> start </a:t>
            </a:r>
            <a:r>
              <a:rPr lang="en-MY" sz="1600" dirty="0" err="1">
                <a:solidFill>
                  <a:schemeClr val="tx1"/>
                </a:solidFill>
              </a:rPr>
              <a:t>logstash</a:t>
            </a:r>
            <a:endParaRPr lang="en-MY" sz="1600" dirty="0">
              <a:solidFill>
                <a:schemeClr val="tx1"/>
              </a:solidFill>
            </a:endParaRPr>
          </a:p>
          <a:p>
            <a:endParaRPr lang="en-MY" sz="1600" dirty="0">
              <a:solidFill>
                <a:schemeClr val="tx1"/>
              </a:solidFill>
            </a:endParaRPr>
          </a:p>
          <a:p>
            <a:endParaRPr lang="en-MY" sz="1600" dirty="0">
              <a:solidFill>
                <a:schemeClr val="tx1"/>
              </a:solidFill>
            </a:endParaRPr>
          </a:p>
          <a:p>
            <a:r>
              <a:rPr lang="en-MY" sz="1600" b="1" dirty="0">
                <a:solidFill>
                  <a:schemeClr val="tx1"/>
                </a:solidFill>
              </a:rPr>
              <a:t>Stop the application once it able to start</a:t>
            </a:r>
          </a:p>
          <a:p>
            <a:r>
              <a:rPr lang="en-MY" sz="1600" dirty="0">
                <a:solidFill>
                  <a:schemeClr val="tx1"/>
                </a:solidFill>
              </a:rPr>
              <a:t># </a:t>
            </a:r>
            <a:r>
              <a:rPr lang="en-MY" sz="1600" dirty="0" err="1">
                <a:solidFill>
                  <a:schemeClr val="tx1"/>
                </a:solidFill>
              </a:rPr>
              <a:t>sudo</a:t>
            </a:r>
            <a:r>
              <a:rPr lang="en-MY" sz="1600" dirty="0">
                <a:solidFill>
                  <a:schemeClr val="tx1"/>
                </a:solidFill>
              </a:rPr>
              <a:t> </a:t>
            </a:r>
            <a:r>
              <a:rPr lang="en-MY" sz="1600" dirty="0" err="1">
                <a:solidFill>
                  <a:schemeClr val="tx1"/>
                </a:solidFill>
              </a:rPr>
              <a:t>systemctl</a:t>
            </a:r>
            <a:r>
              <a:rPr lang="en-MY" sz="1600" dirty="0">
                <a:solidFill>
                  <a:schemeClr val="tx1"/>
                </a:solidFill>
              </a:rPr>
              <a:t> stop </a:t>
            </a:r>
            <a:r>
              <a:rPr lang="en-MY" sz="1600" dirty="0" err="1">
                <a:solidFill>
                  <a:schemeClr val="tx1"/>
                </a:solidFill>
              </a:rPr>
              <a:t>logstash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heme/theme1.xml><?xml version="1.0" encoding="utf-8"?>
<a:theme xmlns:a="http://schemas.openxmlformats.org/drawingml/2006/main" name="Illumio">
  <a:themeElements>
    <a:clrScheme name="Chart - Illumio">
      <a:dk1>
        <a:srgbClr val="303637"/>
      </a:dk1>
      <a:lt1>
        <a:srgbClr val="FFFFFF"/>
      </a:lt1>
      <a:dk2>
        <a:srgbClr val="303637"/>
      </a:dk2>
      <a:lt2>
        <a:srgbClr val="E7E6E6"/>
      </a:lt2>
      <a:accent1>
        <a:srgbClr val="303637"/>
      </a:accent1>
      <a:accent2>
        <a:srgbClr val="1A59D1"/>
      </a:accent2>
      <a:accent3>
        <a:srgbClr val="FA6624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D3AAFB23-EEBD-F249-9B01-EBAD35F37A70}"/>
    </a:ext>
  </a:extLst>
</a:theme>
</file>

<file path=ppt/theme/theme2.xml><?xml version="1.0" encoding="utf-8"?>
<a:theme xmlns:a="http://schemas.openxmlformats.org/drawingml/2006/main" name="Divider Slides">
  <a:themeElements>
    <a:clrScheme name="Chart - Illumio">
      <a:dk1>
        <a:srgbClr val="303637"/>
      </a:dk1>
      <a:lt1>
        <a:srgbClr val="FFFFFF"/>
      </a:lt1>
      <a:dk2>
        <a:srgbClr val="303637"/>
      </a:dk2>
      <a:lt2>
        <a:srgbClr val="E7E6E6"/>
      </a:lt2>
      <a:accent1>
        <a:srgbClr val="303637"/>
      </a:accent1>
      <a:accent2>
        <a:srgbClr val="1A59D1"/>
      </a:accent2>
      <a:accent3>
        <a:srgbClr val="FA6624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9F476DE6-0193-3D4C-8191-A431AFB8ECA6}"/>
    </a:ext>
  </a:extLst>
</a:theme>
</file>

<file path=ppt/theme/theme3.xml><?xml version="1.0" encoding="utf-8"?>
<a:theme xmlns:a="http://schemas.openxmlformats.org/drawingml/2006/main" name="Chart Master 1">
  <a:themeElements>
    <a:clrScheme name="Doughnut secondary">
      <a:dk1>
        <a:srgbClr val="2F3637"/>
      </a:dk1>
      <a:lt1>
        <a:srgbClr val="FFFFFF"/>
      </a:lt1>
      <a:dk2>
        <a:srgbClr val="303638"/>
      </a:dk2>
      <a:lt2>
        <a:srgbClr val="E7E6E6"/>
      </a:lt2>
      <a:accent1>
        <a:srgbClr val="329F5B"/>
      </a:accent1>
      <a:accent2>
        <a:srgbClr val="E6E5E5"/>
      </a:accent2>
      <a:accent3>
        <a:srgbClr val="329F5B"/>
      </a:accent3>
      <a:accent4>
        <a:srgbClr val="BC2424"/>
      </a:accent4>
      <a:accent5>
        <a:srgbClr val="F0A002"/>
      </a:accent5>
      <a:accent6>
        <a:srgbClr val="16BDBA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B4D2D76C-6518-EB4D-A899-97816BD65939}"/>
    </a:ext>
  </a:extLst>
</a:theme>
</file>

<file path=ppt/theme/theme4.xml><?xml version="1.0" encoding="utf-8"?>
<a:theme xmlns:a="http://schemas.openxmlformats.org/drawingml/2006/main" name="1_Illumio">
  <a:themeElements>
    <a:clrScheme name="Douhgnut 2">
      <a:dk1>
        <a:srgbClr val="FA6624"/>
      </a:dk1>
      <a:lt1>
        <a:srgbClr val="FFFFFF"/>
      </a:lt1>
      <a:dk2>
        <a:srgbClr val="303638"/>
      </a:dk2>
      <a:lt2>
        <a:srgbClr val="E7E6E6"/>
      </a:lt2>
      <a:accent1>
        <a:srgbClr val="FA6624"/>
      </a:accent1>
      <a:accent2>
        <a:srgbClr val="E6E5E5"/>
      </a:accent2>
      <a:accent3>
        <a:srgbClr val="17BEBB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3214DEFE-5BDD-794F-AF19-48AB4FE6DC3B}"/>
    </a:ext>
  </a:extLst>
</a:theme>
</file>

<file path=ppt/theme/theme5.xml><?xml version="1.0" encoding="utf-8"?>
<a:theme xmlns:a="http://schemas.openxmlformats.org/drawingml/2006/main" name="3_Illumio">
  <a:themeElements>
    <a:clrScheme name="Blue theme1A59D1">
      <a:dk1>
        <a:srgbClr val="1958D0"/>
      </a:dk1>
      <a:lt1>
        <a:srgbClr val="FFFFFF"/>
      </a:lt1>
      <a:dk2>
        <a:srgbClr val="303638"/>
      </a:dk2>
      <a:lt2>
        <a:srgbClr val="E7E6E6"/>
      </a:lt2>
      <a:accent1>
        <a:srgbClr val="1958D0"/>
      </a:accent1>
      <a:accent2>
        <a:srgbClr val="E6E5E5"/>
      </a:accent2>
      <a:accent3>
        <a:srgbClr val="17BEBB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69AC08A6-E812-5742-9C9F-DC13CE459F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rpose xmlns="c9ef18cb-615b-4470-9667-79a573801224" xsi:nil="true"/>
    <SharedWithUsers xmlns="e9f1d7bc-7451-4b9f-8bb9-ad39a5ad96cb">
      <UserInfo>
        <DisplayName>Boon Siew</DisplayName>
        <AccountId>272</AccountId>
        <AccountType/>
      </UserInfo>
      <UserInfo>
        <DisplayName>Brad Toh</DisplayName>
        <AccountId>160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B130BB4E0A5245B75C37589D55B115" ma:contentTypeVersion="14" ma:contentTypeDescription="Create a new document." ma:contentTypeScope="" ma:versionID="842597f1d36f04de765e4df202444018">
  <xsd:schema xmlns:xsd="http://www.w3.org/2001/XMLSchema" xmlns:xs="http://www.w3.org/2001/XMLSchema" xmlns:p="http://schemas.microsoft.com/office/2006/metadata/properties" xmlns:ns2="c9ef18cb-615b-4470-9667-79a573801224" xmlns:ns3="e9f1d7bc-7451-4b9f-8bb9-ad39a5ad96cb" targetNamespace="http://schemas.microsoft.com/office/2006/metadata/properties" ma:root="true" ma:fieldsID="f6d4799dc1d04bf82acaa680dc5f0e09" ns2:_="" ns3:_="">
    <xsd:import namespace="c9ef18cb-615b-4470-9667-79a573801224"/>
    <xsd:import namespace="e9f1d7bc-7451-4b9f-8bb9-ad39a5ad96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Purpos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f18cb-615b-4470-9667-79a5738012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Purpose" ma:index="10" nillable="true" ma:displayName="Purpose" ma:internalName="Purpose">
      <xsd:simpleType>
        <xsd:restriction base="dms:Note">
          <xsd:maxLength value="255"/>
        </xsd:restriction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f1d7bc-7451-4b9f-8bb9-ad39a5ad96c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F0F47E-AAD6-4C59-BD3A-B4672A8A055A}">
  <ds:schemaRefs>
    <ds:schemaRef ds:uri="8361168d-e88d-48ba-8b42-462e61d4f1d6"/>
    <ds:schemaRef ds:uri="939f2be1-9a38-450c-8ed9-04ec258fa458"/>
    <ds:schemaRef ds:uri="c9ef18cb-615b-4470-9667-79a573801224"/>
    <ds:schemaRef ds:uri="e9f1d7bc-7451-4b9f-8bb9-ad39a5ad96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93D94B-19F0-47EF-A91A-0F5650F449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0C3829-DAF9-48E0-BCA2-9DB5E8DB4A6A}">
  <ds:schemaRefs>
    <ds:schemaRef ds:uri="c9ef18cb-615b-4470-9667-79a573801224"/>
    <ds:schemaRef ds:uri="e9f1d7bc-7451-4b9f-8bb9-ad39a5ad96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Illumio</Template>
  <TotalTime>600</TotalTime>
  <Words>2773</Words>
  <Application>Microsoft Macintosh PowerPoint</Application>
  <PresentationFormat>Widescreen</PresentationFormat>
  <Paragraphs>305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Consolas</vt:lpstr>
      <vt:lpstr>Verdana</vt:lpstr>
      <vt:lpstr>Illumio</vt:lpstr>
      <vt:lpstr>Divider Slides</vt:lpstr>
      <vt:lpstr>Chart Master 1</vt:lpstr>
      <vt:lpstr>1_Illumio</vt:lpstr>
      <vt:lpstr>3_Illumio</vt:lpstr>
      <vt:lpstr>SCP – Azure Sentinel Integration</vt:lpstr>
      <vt:lpstr>Objective</vt:lpstr>
      <vt:lpstr>Objective</vt:lpstr>
      <vt:lpstr>Starting Point : Events worth watching </vt:lpstr>
      <vt:lpstr>Preparation – Setup Logstash</vt:lpstr>
      <vt:lpstr>Create a Virtual Machine for Logstash</vt:lpstr>
      <vt:lpstr>Create a Virtual Machine for Logstash (Cont.)</vt:lpstr>
      <vt:lpstr>Setup Logstash</vt:lpstr>
      <vt:lpstr>Setup Logstash (Cont.)</vt:lpstr>
      <vt:lpstr>Preparation – Setup Azure Log Analytics</vt:lpstr>
      <vt:lpstr>Create Azure Log Analytics Workspace</vt:lpstr>
      <vt:lpstr>Create Custom Log – PCE System Events</vt:lpstr>
      <vt:lpstr>Create Custom Logs</vt:lpstr>
      <vt:lpstr>Create Custom Logs – PCE System Event</vt:lpstr>
      <vt:lpstr>Create Custom Logs – PCE System Event (Cont.)</vt:lpstr>
      <vt:lpstr>Create Custom Logs – PCE System Event (Cont.)</vt:lpstr>
      <vt:lpstr>Create Custom Log – Traffic Data</vt:lpstr>
      <vt:lpstr>Create Custom Logs – Traffic Data</vt:lpstr>
      <vt:lpstr>Create Custom Logs – Traffic Data (Cont.)</vt:lpstr>
      <vt:lpstr>Create Custom Logs – Traffic Data (Cont.)</vt:lpstr>
      <vt:lpstr>Retrieve Workspace ID and Primary Key</vt:lpstr>
      <vt:lpstr>Retrieve Workspace ID and Primary Key</vt:lpstr>
      <vt:lpstr>Retrieve Workspace ID and Primary Key</vt:lpstr>
      <vt:lpstr>Create Logstash Config</vt:lpstr>
      <vt:lpstr>Place Config on Logstash server</vt:lpstr>
      <vt:lpstr>Install Azure Plugin on Logstash</vt:lpstr>
      <vt:lpstr>Install Azure Plugin on Logstash</vt:lpstr>
      <vt:lpstr>Test Run</vt:lpstr>
      <vt:lpstr>Create Cron Job</vt:lpstr>
      <vt:lpstr>Import Bash Scripts</vt:lpstr>
      <vt:lpstr>Import Python Scripts (OR)</vt:lpstr>
      <vt:lpstr>Test the Script </vt:lpstr>
      <vt:lpstr>Test the Script (Cont.)</vt:lpstr>
      <vt:lpstr>Test the Script (Cont.)</vt:lpstr>
      <vt:lpstr>Running Script as a Cron job</vt:lpstr>
      <vt:lpstr>Info</vt:lpstr>
      <vt:lpstr>Basic Dashboard View on Azure Sentinel</vt:lpstr>
      <vt:lpstr>Custom Dashboard</vt:lpstr>
      <vt:lpstr>Sample Queries</vt:lpstr>
      <vt:lpstr>Traffic Data Query Sample 1</vt:lpstr>
      <vt:lpstr>Traffic Data Query Sample 2</vt:lpstr>
      <vt:lpstr>Traffic Data Query Sample 3</vt:lpstr>
      <vt:lpstr>Traffic Data Query Sample 3</vt:lpstr>
      <vt:lpstr>Alert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Siew Boon SIong</dc:creator>
  <cp:keywords/>
  <dc:description/>
  <cp:lastModifiedBy>Boon Siew</cp:lastModifiedBy>
  <cp:revision>28</cp:revision>
  <dcterms:created xsi:type="dcterms:W3CDTF">2021-06-22T03:35:15Z</dcterms:created>
  <dcterms:modified xsi:type="dcterms:W3CDTF">2021-08-15T09:47:28Z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0x0101000EB130BB4E0A5245B75C37589D55B115</vt:lpwstr>
  </property>
</Properties>
</file>